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20.xml"/>
  <Override ContentType="application/vnd.openxmlformats-officedocument.drawingml.chart+xml" PartName="/ppt/charts/chart25.xml"/>
  <Override ContentType="application/vnd.openxmlformats-officedocument.drawingml.chart+xml" PartName="/ppt/charts/chart9.xml"/>
  <Override ContentType="application/vnd.openxmlformats-officedocument.drawingml.chart+xml" PartName="/ppt/charts/chart4.xml"/>
  <Override ContentType="application/vnd.openxmlformats-officedocument.drawingml.chart+xml" PartName="/ppt/charts/chart16.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32.xml"/>
  <Override ContentType="application/vnd.openxmlformats-officedocument.drawingml.chart+xml" PartName="/ppt/charts/chart8.xml"/>
  <Override ContentType="application/vnd.openxmlformats-officedocument.drawingml.chart+xml" PartName="/ppt/charts/chart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1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31.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21.xml"/>
  <Override ContentType="application/vnd.openxmlformats-officedocument.drawingml.chart+xml" PartName="/ppt/charts/chart30.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6.xml"/>
  <Override ContentType="application/vnd.openxmlformats-officedocument.drawingml.chartshapes+xml" PartName="/ppt/drawings/drawing2.xml"/>
  <Override ContentType="application/vnd.openxmlformats-officedocument.drawingml.chartshapes+xml" PartName="/ppt/drawings/drawing5.xml"/>
  <Override ContentType="application/vnd.openxmlformats-officedocument.drawingml.chartshapes+xml" PartName="/ppt/drawings/drawing1.xml"/>
  <Override ContentType="application/vnd.openxmlformats-officedocument.drawingml.chartshapes+xml" PartName="/ppt/drawings/drawing3.xml"/>
  <Override ContentType="application/vnd.openxmlformats-officedocument.drawingml.chartshapes+xml" PartName="/ppt/drawings/drawing4.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6858000" cx="9144000"/>
  <p:notesSz cx="6858000" cy="9144000"/>
  <p:embeddedFontLst>
    <p:embeddedFont>
      <p:font typeface="Constantia"/>
      <p:regular r:id="rId42"/>
      <p:bold r:id="rId43"/>
      <p:italic r:id="rId44"/>
      <p:boldItalic r:id="rId45"/>
    </p:embeddedFont>
    <p:embeddedFont>
      <p:font typeface="Tahoma"/>
      <p:regular r:id="rId46"/>
      <p:bold r:id="rId47"/>
    </p:embeddedFont>
    <p:embeddedFont>
      <p:font typeface="Libre Baskerville"/>
      <p:regular r:id="rId48"/>
      <p:bold r:id="rId49"/>
      <p: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1" roundtripDataSignature="AMtx7mgNaB9aZ4GiYzkT0V+Uyy4fxAYj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5984EB-1F2B-4D73-82BB-0FCC1A2B07EB}">
  <a:tblStyle styleId="{525984EB-1F2B-4D73-82BB-0FCC1A2B07EB}" styleName="Table_0">
    <a:wholeTbl>
      <a:tcTxStyle b="off" i="off">
        <a:font>
          <a:latin typeface="Tahoma"/>
          <a:ea typeface="Tahoma"/>
          <a:cs typeface="Tahom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Tahoma"/>
          <a:ea typeface="Tahoma"/>
          <a:cs typeface="Tahoma"/>
        </a:font>
        <a:schemeClr val="lt1"/>
      </a:tcTxStyle>
      <a:tcStyle>
        <a:fill>
          <a:solidFill>
            <a:schemeClr val="accent1"/>
          </a:solidFill>
        </a:fill>
      </a:tcStyle>
    </a:lastCol>
    <a:firstCol>
      <a:tcTxStyle b="on" i="off">
        <a:font>
          <a:latin typeface="Tahoma"/>
          <a:ea typeface="Tahoma"/>
          <a:cs typeface="Tahoma"/>
        </a:font>
        <a:schemeClr val="lt1"/>
      </a:tcTxStyle>
      <a:tcStyle>
        <a:fill>
          <a:solidFill>
            <a:schemeClr val="accent1"/>
          </a:solidFill>
        </a:fill>
      </a:tcStyle>
    </a:firstCol>
    <a:lastRow>
      <a:tcTxStyle b="on" i="off">
        <a:font>
          <a:latin typeface="Tahoma"/>
          <a:ea typeface="Tahoma"/>
          <a:cs typeface="Tahom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ahoma"/>
          <a:ea typeface="Tahoma"/>
          <a:cs typeface="Tahom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7E5CF011-9D81-4DC6-8356-B1BC019B73DC}" styleName="Table_1">
    <a:wholeTbl>
      <a:tcTxStyle b="off" i="off">
        <a:font>
          <a:latin typeface="Tahoma"/>
          <a:ea typeface="Tahoma"/>
          <a:cs typeface="Tahoma"/>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127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Constantia-regular.fntdata"/><Relationship Id="rId41" Type="http://schemas.openxmlformats.org/officeDocument/2006/relationships/slide" Target="slides/slide34.xml"/><Relationship Id="rId44" Type="http://schemas.openxmlformats.org/officeDocument/2006/relationships/font" Target="fonts/Constantia-italic.fntdata"/><Relationship Id="rId43" Type="http://schemas.openxmlformats.org/officeDocument/2006/relationships/font" Target="fonts/Constantia-bold.fntdata"/><Relationship Id="rId46" Type="http://schemas.openxmlformats.org/officeDocument/2006/relationships/font" Target="fonts/Tahoma-regular.fntdata"/><Relationship Id="rId45" Type="http://schemas.openxmlformats.org/officeDocument/2006/relationships/font" Target="fonts/Constanti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LibreBaskerville-regular.fntdata"/><Relationship Id="rId47" Type="http://schemas.openxmlformats.org/officeDocument/2006/relationships/font" Target="fonts/Tahoma-bold.fntdata"/><Relationship Id="rId49" Type="http://schemas.openxmlformats.org/officeDocument/2006/relationships/font" Target="fonts/LibreBaskerville-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customschemas.google.com/relationships/presentationmetadata" Target="metadata"/><Relationship Id="rId50" Type="http://schemas.openxmlformats.org/officeDocument/2006/relationships/font" Target="fonts/LibreBaskerville-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package" Target="../embeddings/Microsoft_Excel_Sheet13.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 Id="rId2" Type="http://schemas.openxmlformats.org/officeDocument/2006/relationships/chartUserShapes" Target="../drawings/drawing4.xml"/></Relationships>
</file>

<file path=ppt/charts/_rels/chart19.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18.xlsx"/><Relationship Id="rId2" Type="http://schemas.openxmlformats.org/officeDocument/2006/relationships/chartUserShapes" Target="../drawings/drawing5.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19.xlsx"/><Relationship Id="rId2" Type="http://schemas.openxmlformats.org/officeDocument/2006/relationships/chartUserShapes" Target="../drawings/drawing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err="1" smtClean="0"/>
              <a:t>Formacell</a:t>
            </a:r>
            <a:r>
              <a:rPr lang="en-US" dirty="0" smtClean="0"/>
              <a:t>  pulping</a:t>
            </a:r>
            <a:r>
              <a:rPr lang="en-US" baseline="0" dirty="0" smtClean="0"/>
              <a:t> of bamboo</a:t>
            </a:r>
            <a:endParaRPr lang="en-US" dirty="0"/>
          </a:p>
        </c:rich>
      </c:tx>
      <c:layout/>
    </c:title>
    <c:plotArea>
      <c:layout>
        <c:manualLayout>
          <c:layoutTarget val="inner"/>
          <c:xMode val="edge"/>
          <c:yMode val="edge"/>
          <c:x val="7.504009696219302E-2"/>
          <c:y val="0.11234811659062818"/>
          <c:w val="0.65229649374615561"/>
          <c:h val="0.65019036312444778"/>
        </c:manualLayout>
      </c:layout>
      <c:scatterChart>
        <c:scatterStyle val="lineMarker"/>
        <c:ser>
          <c:idx val="0"/>
          <c:order val="0"/>
          <c:tx>
            <c:strRef>
              <c:f>Sheet1!$B$1</c:f>
              <c:strCache>
                <c:ptCount val="1"/>
                <c:pt idx="0">
                  <c:v>% YIELD</c:v>
                </c:pt>
              </c:strCache>
            </c:strRef>
          </c:tx>
          <c:xVal>
            <c:numRef>
              <c:f>Sheet1!$A$2:$A$5</c:f>
              <c:numCache>
                <c:formatCode>General</c:formatCode>
                <c:ptCount val="4"/>
                <c:pt idx="0">
                  <c:v>5</c:v>
                </c:pt>
                <c:pt idx="1">
                  <c:v>10</c:v>
                </c:pt>
                <c:pt idx="2">
                  <c:v>15</c:v>
                </c:pt>
                <c:pt idx="3">
                  <c:v>20</c:v>
                </c:pt>
              </c:numCache>
            </c:numRef>
          </c:xVal>
          <c:yVal>
            <c:numRef>
              <c:f>Sheet1!$B$2:$B$5</c:f>
              <c:numCache>
                <c:formatCode>General</c:formatCode>
                <c:ptCount val="4"/>
                <c:pt idx="0">
                  <c:v>45.83</c:v>
                </c:pt>
                <c:pt idx="1">
                  <c:v>44.03</c:v>
                </c:pt>
                <c:pt idx="2">
                  <c:v>42.879999999999995</c:v>
                </c:pt>
                <c:pt idx="3">
                  <c:v>41.720000000000013</c:v>
                </c:pt>
              </c:numCache>
            </c:numRef>
          </c:yVal>
        </c:ser>
        <c:ser>
          <c:idx val="1"/>
          <c:order val="1"/>
          <c:tx>
            <c:strRef>
              <c:f>Sheet1!$C$1</c:f>
              <c:strCache>
                <c:ptCount val="1"/>
                <c:pt idx="0">
                  <c:v>%Kappa number</c:v>
                </c:pt>
              </c:strCache>
            </c:strRef>
          </c:tx>
          <c:xVal>
            <c:numRef>
              <c:f>Sheet1!$A$2:$A$5</c:f>
              <c:numCache>
                <c:formatCode>General</c:formatCode>
                <c:ptCount val="4"/>
                <c:pt idx="0">
                  <c:v>5</c:v>
                </c:pt>
                <c:pt idx="1">
                  <c:v>10</c:v>
                </c:pt>
                <c:pt idx="2">
                  <c:v>15</c:v>
                </c:pt>
                <c:pt idx="3">
                  <c:v>20</c:v>
                </c:pt>
              </c:numCache>
            </c:numRef>
          </c:xVal>
          <c:yVal>
            <c:numRef>
              <c:f>Sheet1!$C$2:$C$5</c:f>
              <c:numCache>
                <c:formatCode>General</c:formatCode>
                <c:ptCount val="4"/>
                <c:pt idx="0">
                  <c:v>36.21</c:v>
                </c:pt>
                <c:pt idx="1">
                  <c:v>26.37</c:v>
                </c:pt>
                <c:pt idx="2">
                  <c:v>22.6</c:v>
                </c:pt>
                <c:pt idx="3">
                  <c:v>14.17</c:v>
                </c:pt>
              </c:numCache>
            </c:numRef>
          </c:yVal>
        </c:ser>
        <c:ser>
          <c:idx val="2"/>
          <c:order val="2"/>
          <c:tx>
            <c:strRef>
              <c:f>Sheet1!$D$1</c:f>
              <c:strCache>
                <c:ptCount val="1"/>
                <c:pt idx="0">
                  <c:v>% Brightness</c:v>
                </c:pt>
              </c:strCache>
            </c:strRef>
          </c:tx>
          <c:xVal>
            <c:numRef>
              <c:f>Sheet1!$A$2:$A$5</c:f>
              <c:numCache>
                <c:formatCode>General</c:formatCode>
                <c:ptCount val="4"/>
                <c:pt idx="0">
                  <c:v>5</c:v>
                </c:pt>
                <c:pt idx="1">
                  <c:v>10</c:v>
                </c:pt>
                <c:pt idx="2">
                  <c:v>15</c:v>
                </c:pt>
                <c:pt idx="3">
                  <c:v>20</c:v>
                </c:pt>
              </c:numCache>
            </c:numRef>
          </c:xVal>
          <c:yVal>
            <c:numRef>
              <c:f>Sheet1!$D$2:$D$5</c:f>
              <c:numCache>
                <c:formatCode>General</c:formatCode>
                <c:ptCount val="4"/>
                <c:pt idx="0">
                  <c:v>12.6</c:v>
                </c:pt>
                <c:pt idx="1">
                  <c:v>13.6</c:v>
                </c:pt>
                <c:pt idx="2">
                  <c:v>15.4</c:v>
                </c:pt>
                <c:pt idx="3">
                  <c:v>14.4</c:v>
                </c:pt>
              </c:numCache>
            </c:numRef>
          </c:yVal>
        </c:ser>
        <c:axId val="123485568"/>
        <c:axId val="123491840"/>
      </c:scatterChart>
      <c:valAx>
        <c:axId val="123485568"/>
        <c:scaling>
          <c:orientation val="minMax"/>
        </c:scaling>
        <c:axPos val="b"/>
        <c:title>
          <c:tx>
            <c:rich>
              <a:bodyPr/>
              <a:lstStyle/>
              <a:p>
                <a:pPr>
                  <a:defRPr/>
                </a:pPr>
                <a:r>
                  <a:rPr lang="en-US" dirty="0" smtClean="0"/>
                  <a:t>% water content</a:t>
                </a:r>
              </a:p>
            </c:rich>
          </c:tx>
          <c:layout/>
        </c:title>
        <c:numFmt formatCode="General" sourceLinked="1"/>
        <c:tickLblPos val="nextTo"/>
        <c:crossAx val="123491840"/>
        <c:crosses val="autoZero"/>
        <c:crossBetween val="midCat"/>
      </c:valAx>
      <c:valAx>
        <c:axId val="123491840"/>
        <c:scaling>
          <c:orientation val="minMax"/>
        </c:scaling>
        <c:axPos val="l"/>
        <c:majorGridlines/>
        <c:numFmt formatCode="General" sourceLinked="1"/>
        <c:minorTickMark val="out"/>
        <c:tickLblPos val="nextTo"/>
        <c:crossAx val="123485568"/>
        <c:crossesAt val="0"/>
        <c:crossBetween val="midCat"/>
      </c:valAx>
    </c:plotArea>
    <c:legend>
      <c:legendPos val="r"/>
      <c:layout/>
    </c:legend>
    <c:plotVisOnly val="1"/>
  </c:chart>
  <c:txPr>
    <a:bodyPr/>
    <a:lstStyle/>
    <a:p>
      <a:pPr>
        <a:defRPr sz="1800"/>
      </a:pPr>
      <a:endParaRPr lang="th-TH"/>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b="1" i="0" u="none" strike="noStrike" baseline="0" dirty="0" smtClean="0"/>
              <a:t>Fiber strength of bamboo paper (</a:t>
            </a:r>
            <a:r>
              <a:rPr lang="en-US" sz="1600" b="1" i="0" u="none" strike="noStrike" baseline="0" dirty="0" err="1" smtClean="0"/>
              <a:t>C.</a:t>
            </a:r>
            <a:r>
              <a:rPr lang="en-US" sz="1600" b="1" i="1" u="none" strike="noStrike" baseline="0" dirty="0" err="1" smtClean="0"/>
              <a:t>vergatum</a:t>
            </a:r>
            <a:r>
              <a:rPr lang="en-US" sz="1600" b="1" i="0" u="none" strike="noStrike" baseline="0" dirty="0" smtClean="0"/>
              <a:t>) from soda process</a:t>
            </a:r>
            <a:endParaRPr lang="en-US" sz="1600" dirty="0"/>
          </a:p>
        </c:rich>
      </c:tx>
      <c:layout/>
    </c:title>
    <c:plotArea>
      <c:layout/>
      <c:barChart>
        <c:barDir val="col"/>
        <c:grouping val="clustered"/>
        <c:ser>
          <c:idx val="0"/>
          <c:order val="0"/>
          <c:tx>
            <c:strRef>
              <c:f>Sheet1!$B$1</c:f>
              <c:strCache>
                <c:ptCount val="1"/>
                <c:pt idx="0">
                  <c:v>NaOH 10%,wood per liquor ratio=1:4</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Sheet1!$B$2:$B$9</c:f>
              <c:numCache>
                <c:formatCode>General</c:formatCode>
                <c:ptCount val="8"/>
                <c:pt idx="0">
                  <c:v>2036.58</c:v>
                </c:pt>
                <c:pt idx="1">
                  <c:v>2762.63</c:v>
                </c:pt>
                <c:pt idx="4">
                  <c:v>2829.1</c:v>
                </c:pt>
                <c:pt idx="6">
                  <c:v>0</c:v>
                </c:pt>
                <c:pt idx="7">
                  <c:v>4374.43</c:v>
                </c:pt>
              </c:numCache>
            </c:numRef>
          </c:val>
        </c:ser>
        <c:ser>
          <c:idx val="1"/>
          <c:order val="1"/>
          <c:tx>
            <c:strRef>
              <c:f>Sheet1!$C$1</c:f>
              <c:strCache>
                <c:ptCount val="1"/>
                <c:pt idx="0">
                  <c:v>NaOH 10%,wood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Sheet1!$C$2:$C$9</c:f>
              <c:numCache>
                <c:formatCode>General</c:formatCode>
                <c:ptCount val="8"/>
                <c:pt idx="2">
                  <c:v>3383.04</c:v>
                </c:pt>
                <c:pt idx="5">
                  <c:v>4449.1200000000044</c:v>
                </c:pt>
              </c:numCache>
            </c:numRef>
          </c:val>
        </c:ser>
        <c:ser>
          <c:idx val="2"/>
          <c:order val="2"/>
          <c:tx>
            <c:strRef>
              <c:f>Sheet1!$D$1</c:f>
              <c:strCache>
                <c:ptCount val="1"/>
                <c:pt idx="0">
                  <c:v>NaOH 15%,wood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Sheet1!$D$2:$D$9</c:f>
              <c:numCache>
                <c:formatCode>General</c:formatCode>
                <c:ptCount val="8"/>
                <c:pt idx="3">
                  <c:v>2090.4699999999998</c:v>
                </c:pt>
                <c:pt idx="6">
                  <c:v>2214.61</c:v>
                </c:pt>
              </c:numCache>
            </c:numRef>
          </c:val>
        </c:ser>
        <c:axId val="129881984"/>
        <c:axId val="130220032"/>
      </c:barChart>
      <c:catAx>
        <c:axId val="129881984"/>
        <c:scaling>
          <c:orientation val="minMax"/>
        </c:scaling>
        <c:axPos val="b"/>
        <c:title>
          <c:tx>
            <c:rich>
              <a:bodyPr/>
              <a:lstStyle/>
              <a:p>
                <a:pPr>
                  <a:defRPr sz="1200"/>
                </a:pPr>
                <a:r>
                  <a:rPr lang="en-US" sz="1200" dirty="0" smtClean="0"/>
                  <a:t>Freeness [</a:t>
                </a:r>
                <a:r>
                  <a:rPr lang="en-US" sz="1200" baseline="30000" dirty="0" smtClean="0"/>
                  <a:t>o </a:t>
                </a:r>
                <a:r>
                  <a:rPr lang="en-US" sz="1200" dirty="0" smtClean="0"/>
                  <a:t>SR]</a:t>
                </a:r>
                <a:endParaRPr lang="en-US" sz="1200" dirty="0"/>
              </a:p>
            </c:rich>
          </c:tx>
          <c:layout/>
        </c:title>
        <c:numFmt formatCode="General" sourceLinked="1"/>
        <c:majorTickMark val="none"/>
        <c:tickLblPos val="nextTo"/>
        <c:crossAx val="130220032"/>
        <c:crosses val="autoZero"/>
        <c:auto val="1"/>
        <c:lblAlgn val="ctr"/>
        <c:lblOffset val="100"/>
      </c:catAx>
      <c:valAx>
        <c:axId val="130220032"/>
        <c:scaling>
          <c:orientation val="minMax"/>
        </c:scaling>
        <c:axPos val="l"/>
        <c:majorGridlines/>
        <c:title>
          <c:tx>
            <c:rich>
              <a:bodyPr/>
              <a:lstStyle/>
              <a:p>
                <a:pPr>
                  <a:defRPr sz="1200"/>
                </a:pPr>
                <a:r>
                  <a:rPr lang="en-US" sz="1200" dirty="0" smtClean="0"/>
                  <a:t>Breaking length [m]</a:t>
                </a:r>
                <a:endParaRPr lang="en-US" sz="1200" dirty="0"/>
              </a:p>
            </c:rich>
          </c:tx>
          <c:layout>
            <c:manualLayout>
              <c:xMode val="edge"/>
              <c:yMode val="edge"/>
              <c:x val="2.1530105093068672E-2"/>
              <c:y val="0.17797151375532091"/>
            </c:manualLayout>
          </c:layout>
        </c:title>
        <c:numFmt formatCode="General" sourceLinked="1"/>
        <c:tickLblPos val="nextTo"/>
        <c:crossAx val="129881984"/>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NaOH 10%,wood per liquor ratio=1:4</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Sheet1!$B$2:$B$9</c:f>
              <c:numCache>
                <c:formatCode>General</c:formatCode>
                <c:ptCount val="8"/>
                <c:pt idx="0">
                  <c:v>105.34</c:v>
                </c:pt>
                <c:pt idx="1">
                  <c:v>132.44999999999999</c:v>
                </c:pt>
                <c:pt idx="4">
                  <c:v>143.18</c:v>
                </c:pt>
                <c:pt idx="7">
                  <c:v>230.62</c:v>
                </c:pt>
              </c:numCache>
            </c:numRef>
          </c:val>
        </c:ser>
        <c:ser>
          <c:idx val="1"/>
          <c:order val="1"/>
          <c:tx>
            <c:strRef>
              <c:f>Sheet1!$C$1</c:f>
              <c:strCache>
                <c:ptCount val="1"/>
                <c:pt idx="0">
                  <c:v>NaOH 10%,wood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Sheet1!$C$2:$C$9</c:f>
              <c:numCache>
                <c:formatCode>General</c:formatCode>
                <c:ptCount val="8"/>
                <c:pt idx="2">
                  <c:v>194</c:v>
                </c:pt>
                <c:pt idx="5">
                  <c:v>272.77999999999969</c:v>
                </c:pt>
              </c:numCache>
            </c:numRef>
          </c:val>
        </c:ser>
        <c:ser>
          <c:idx val="2"/>
          <c:order val="2"/>
          <c:tx>
            <c:strRef>
              <c:f>Sheet1!$D$1</c:f>
              <c:strCache>
                <c:ptCount val="1"/>
                <c:pt idx="0">
                  <c:v>NaOH 15%,wood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Sheet1!$D$2:$D$9</c:f>
              <c:numCache>
                <c:formatCode>General</c:formatCode>
                <c:ptCount val="8"/>
                <c:pt idx="3">
                  <c:v>100.31</c:v>
                </c:pt>
                <c:pt idx="6">
                  <c:v>110.6</c:v>
                </c:pt>
              </c:numCache>
            </c:numRef>
          </c:val>
        </c:ser>
        <c:axId val="130508288"/>
        <c:axId val="130510208"/>
      </c:barChart>
      <c:catAx>
        <c:axId val="130508288"/>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0510208"/>
        <c:crosses val="autoZero"/>
        <c:auto val="1"/>
        <c:lblAlgn val="ctr"/>
        <c:lblOffset val="100"/>
      </c:catAx>
      <c:valAx>
        <c:axId val="130510208"/>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0"/>
              <c:y val="7.8921582351129643E-2"/>
            </c:manualLayout>
          </c:layout>
        </c:title>
        <c:numFmt formatCode="General" sourceLinked="1"/>
        <c:tickLblPos val="nextTo"/>
        <c:crossAx val="130508288"/>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NaOH 10%,wood per liquor ratio=1:4</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Sheet1!$B$2:$B$9</c:f>
              <c:numCache>
                <c:formatCode>General</c:formatCode>
                <c:ptCount val="8"/>
                <c:pt idx="0">
                  <c:v>54.4</c:v>
                </c:pt>
                <c:pt idx="1">
                  <c:v>57.9</c:v>
                </c:pt>
                <c:pt idx="4">
                  <c:v>52.5</c:v>
                </c:pt>
                <c:pt idx="6">
                  <c:v>0</c:v>
                </c:pt>
                <c:pt idx="7">
                  <c:v>44.6</c:v>
                </c:pt>
              </c:numCache>
            </c:numRef>
          </c:val>
        </c:ser>
        <c:ser>
          <c:idx val="1"/>
          <c:order val="1"/>
          <c:tx>
            <c:strRef>
              <c:f>Sheet1!$C$1</c:f>
              <c:strCache>
                <c:ptCount val="1"/>
                <c:pt idx="0">
                  <c:v>NaOH 10%,wood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Sheet1!$C$2:$C$9</c:f>
              <c:numCache>
                <c:formatCode>General</c:formatCode>
                <c:ptCount val="8"/>
                <c:pt idx="2">
                  <c:v>91.1</c:v>
                </c:pt>
                <c:pt idx="5">
                  <c:v>74.5</c:v>
                </c:pt>
              </c:numCache>
            </c:numRef>
          </c:val>
        </c:ser>
        <c:ser>
          <c:idx val="2"/>
          <c:order val="2"/>
          <c:tx>
            <c:strRef>
              <c:f>Sheet1!$D$1</c:f>
              <c:strCache>
                <c:ptCount val="1"/>
                <c:pt idx="0">
                  <c:v>NaOH 15%.wood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Sheet1!$D$2:$D$9</c:f>
              <c:numCache>
                <c:formatCode>General</c:formatCode>
                <c:ptCount val="8"/>
                <c:pt idx="3">
                  <c:v>27.1</c:v>
                </c:pt>
                <c:pt idx="6">
                  <c:v>21.6</c:v>
                </c:pt>
              </c:numCache>
            </c:numRef>
          </c:val>
        </c:ser>
        <c:axId val="130544384"/>
        <c:axId val="130546304"/>
      </c:barChart>
      <c:catAx>
        <c:axId val="130544384"/>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0546304"/>
        <c:crosses val="autoZero"/>
        <c:auto val="1"/>
        <c:lblAlgn val="ctr"/>
        <c:lblOffset val="100"/>
      </c:catAx>
      <c:valAx>
        <c:axId val="130546304"/>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title>
        <c:numFmt formatCode="General" sourceLinked="1"/>
        <c:tickLblPos val="nextTo"/>
        <c:crossAx val="130544384"/>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Effect</a:t>
            </a:r>
            <a:r>
              <a:rPr lang="en-US" baseline="0" dirty="0" smtClean="0"/>
              <a:t> fiber strength of bamboo between process on The tearing-tensile relationship</a:t>
            </a:r>
          </a:p>
        </c:rich>
      </c:tx>
      <c:layout/>
    </c:title>
    <c:plotArea>
      <c:layout/>
      <c:barChart>
        <c:barDir val="col"/>
        <c:grouping val="clustered"/>
        <c:ser>
          <c:idx val="0"/>
          <c:order val="0"/>
          <c:tx>
            <c:strRef>
              <c:f>Sheet1!$B$1</c:f>
              <c:strCache>
                <c:ptCount val="1"/>
                <c:pt idx="0">
                  <c:v>sulfate</c:v>
                </c:pt>
              </c:strCache>
            </c:strRef>
          </c:tx>
          <c:spPr>
            <a:ln w="28575">
              <a:noFill/>
            </a:ln>
          </c:spPr>
          <c:cat>
            <c:numRef>
              <c:f>Sheet1!$A$2:$A$9</c:f>
              <c:numCache>
                <c:formatCode>General</c:formatCode>
                <c:ptCount val="8"/>
                <c:pt idx="0">
                  <c:v>122.75</c:v>
                </c:pt>
                <c:pt idx="1">
                  <c:v>155.99200000000027</c:v>
                </c:pt>
                <c:pt idx="2">
                  <c:v>160.86000000000001</c:v>
                </c:pt>
                <c:pt idx="3">
                  <c:v>171.99</c:v>
                </c:pt>
                <c:pt idx="4">
                  <c:v>247.84</c:v>
                </c:pt>
                <c:pt idx="5">
                  <c:v>256.37</c:v>
                </c:pt>
                <c:pt idx="6">
                  <c:v>292.97999999999894</c:v>
                </c:pt>
                <c:pt idx="7">
                  <c:v>312.02999999999969</c:v>
                </c:pt>
              </c:numCache>
            </c:numRef>
          </c:cat>
          <c:val>
            <c:numRef>
              <c:f>Sheet1!$B$2:$B$9</c:f>
              <c:numCache>
                <c:formatCode>General</c:formatCode>
                <c:ptCount val="8"/>
                <c:pt idx="1">
                  <c:v>9.1590000000000007</c:v>
                </c:pt>
                <c:pt idx="4">
                  <c:v>13.864000000000004</c:v>
                </c:pt>
                <c:pt idx="6">
                  <c:v>10.471300000000001</c:v>
                </c:pt>
                <c:pt idx="7">
                  <c:v>11.419</c:v>
                </c:pt>
              </c:numCache>
            </c:numRef>
          </c:val>
        </c:ser>
        <c:ser>
          <c:idx val="1"/>
          <c:order val="1"/>
          <c:tx>
            <c:strRef>
              <c:f>Sheet1!$C$1</c:f>
              <c:strCache>
                <c:ptCount val="1"/>
                <c:pt idx="0">
                  <c:v>soda</c:v>
                </c:pt>
              </c:strCache>
            </c:strRef>
          </c:tx>
          <c:spPr>
            <a:ln w="28575">
              <a:noFill/>
            </a:ln>
          </c:spPr>
          <c:cat>
            <c:numRef>
              <c:f>Sheet1!$A$2:$A$9</c:f>
              <c:numCache>
                <c:formatCode>General</c:formatCode>
                <c:ptCount val="8"/>
                <c:pt idx="0">
                  <c:v>122.75</c:v>
                </c:pt>
                <c:pt idx="1">
                  <c:v>155.99200000000027</c:v>
                </c:pt>
                <c:pt idx="2">
                  <c:v>160.86000000000001</c:v>
                </c:pt>
                <c:pt idx="3">
                  <c:v>171.99</c:v>
                </c:pt>
                <c:pt idx="4">
                  <c:v>247.84</c:v>
                </c:pt>
                <c:pt idx="5">
                  <c:v>256.37</c:v>
                </c:pt>
                <c:pt idx="6">
                  <c:v>292.97999999999894</c:v>
                </c:pt>
                <c:pt idx="7">
                  <c:v>312.02999999999969</c:v>
                </c:pt>
              </c:numCache>
            </c:numRef>
          </c:cat>
          <c:val>
            <c:numRef>
              <c:f>Sheet1!$C$2:$C$9</c:f>
              <c:numCache>
                <c:formatCode>General</c:formatCode>
                <c:ptCount val="8"/>
                <c:pt idx="0">
                  <c:v>7.68</c:v>
                </c:pt>
                <c:pt idx="2">
                  <c:v>7.8179999999999845</c:v>
                </c:pt>
                <c:pt idx="3">
                  <c:v>7.1649999999999752</c:v>
                </c:pt>
                <c:pt idx="5">
                  <c:v>6.2</c:v>
                </c:pt>
              </c:numCache>
            </c:numRef>
          </c:val>
        </c:ser>
        <c:axId val="130821504"/>
        <c:axId val="130823680"/>
      </c:barChart>
      <c:catAx>
        <c:axId val="130821504"/>
        <c:scaling>
          <c:orientation val="minMax"/>
        </c:scaling>
        <c:axPos val="b"/>
        <c:title>
          <c:tx>
            <c:rich>
              <a:bodyPr/>
              <a:lstStyle/>
              <a:p>
                <a:pPr>
                  <a:defRPr/>
                </a:pPr>
                <a:r>
                  <a:rPr lang="en-US" dirty="0" smtClean="0"/>
                  <a:t>Tensile Index [Nm/g]</a:t>
                </a:r>
                <a:endParaRPr lang="en-US" dirty="0"/>
              </a:p>
            </c:rich>
          </c:tx>
          <c:layout/>
        </c:title>
        <c:numFmt formatCode="General" sourceLinked="1"/>
        <c:majorTickMark val="none"/>
        <c:tickLblPos val="nextTo"/>
        <c:spPr>
          <a:blipFill>
            <a:blip xmlns:r="http://schemas.openxmlformats.org/officeDocument/2006/relationships" r:embed="rId1"/>
            <a:tile tx="0" ty="0" sx="100000" sy="100000" flip="none" algn="tl"/>
          </a:blipFill>
        </c:spPr>
        <c:crossAx val="130823680"/>
        <c:crosses val="autoZero"/>
        <c:auto val="1"/>
        <c:lblAlgn val="ctr"/>
        <c:lblOffset val="100"/>
      </c:catAx>
      <c:valAx>
        <c:axId val="130823680"/>
        <c:scaling>
          <c:orientation val="minMax"/>
        </c:scaling>
        <c:axPos val="l"/>
        <c:majorGridlines/>
        <c:title>
          <c:tx>
            <c:rich>
              <a:bodyPr/>
              <a:lstStyle/>
              <a:p>
                <a:pPr>
                  <a:defRPr/>
                </a:pPr>
                <a:r>
                  <a:rPr lang="en-US" dirty="0" smtClean="0"/>
                  <a:t>Tearing Index [mN.m</a:t>
                </a:r>
                <a:r>
                  <a:rPr lang="en-US" baseline="30000" dirty="0" smtClean="0"/>
                  <a:t>2</a:t>
                </a:r>
                <a:r>
                  <a:rPr lang="en-US" dirty="0" smtClean="0"/>
                  <a:t>/g]</a:t>
                </a:r>
                <a:endParaRPr lang="en-US" dirty="0"/>
              </a:p>
            </c:rich>
          </c:tx>
          <c:layout/>
        </c:title>
        <c:numFmt formatCode="General" sourceLinked="1"/>
        <c:majorTickMark val="none"/>
        <c:tickLblPos val="nextTo"/>
        <c:crossAx val="130821504"/>
        <c:crosses val="autoZero"/>
        <c:crossBetween val="between"/>
      </c:valAx>
    </c:plotArea>
    <c:legend>
      <c:legendPos val="r"/>
      <c:layout/>
    </c:legend>
    <c:plotVisOnly val="1"/>
  </c:chart>
  <c:txPr>
    <a:bodyPr/>
    <a:lstStyle/>
    <a:p>
      <a:pPr>
        <a:defRPr sz="1800"/>
      </a:pPr>
      <a:endParaRPr lang="th-TH"/>
    </a:p>
  </c:txPr>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Bamboo species affecting pulp quality</a:t>
            </a:r>
            <a:endParaRPr lang="en-US" dirty="0"/>
          </a:p>
        </c:rich>
      </c:tx>
      <c:layout/>
    </c:title>
    <c:view3D>
      <c:rAngAx val="1"/>
    </c:view3D>
    <c:plotArea>
      <c:layout>
        <c:manualLayout>
          <c:layoutTarget val="inner"/>
          <c:xMode val="edge"/>
          <c:yMode val="edge"/>
          <c:x val="7.0911708953047534E-2"/>
          <c:y val="0.18592382696680204"/>
          <c:w val="0.81276352582231826"/>
          <c:h val="0.33626885228056275"/>
        </c:manualLayout>
      </c:layout>
      <c:bar3DChart>
        <c:barDir val="col"/>
        <c:grouping val="clustered"/>
        <c:ser>
          <c:idx val="0"/>
          <c:order val="0"/>
          <c:tx>
            <c:strRef>
              <c:f>Sheet1!$B$1</c:f>
              <c:strCache>
                <c:ptCount val="1"/>
                <c:pt idx="0">
                  <c:v>%YIELD</c:v>
                </c:pt>
              </c:strCache>
            </c:strRef>
          </c:tx>
          <c:cat>
            <c:strRef>
              <c:f>Sheet1!$A$2:$A$14</c:f>
              <c:strCache>
                <c:ptCount val="13"/>
                <c:pt idx="0">
                  <c:v>B.longispatha kurz</c:v>
                </c:pt>
                <c:pt idx="1">
                  <c:v>B.blumeana schult</c:v>
                </c:pt>
                <c:pt idx="2">
                  <c:v>B.nana Roxb</c:v>
                </c:pt>
                <c:pt idx="3">
                  <c:v>T.siamensis Gamble</c:v>
                </c:pt>
                <c:pt idx="4">
                  <c:v>D.strictus</c:v>
                </c:pt>
                <c:pt idx="5">
                  <c:v>B.arundinacea Wild</c:v>
                </c:pt>
                <c:pt idx="6">
                  <c:v>D.latiflorus Munro</c:v>
                </c:pt>
                <c:pt idx="7">
                  <c:v>D.asper Backer</c:v>
                </c:pt>
                <c:pt idx="8">
                  <c:v>B.affinis Mouro</c:v>
                </c:pt>
                <c:pt idx="9">
                  <c:v>B.nutans Wall</c:v>
                </c:pt>
                <c:pt idx="10">
                  <c:v>G.hasskariana</c:v>
                </c:pt>
                <c:pt idx="11">
                  <c:v>D.latiflorus </c:v>
                </c:pt>
                <c:pt idx="12">
                  <c:v>C.virgatum Kurz</c:v>
                </c:pt>
              </c:strCache>
            </c:strRef>
          </c:cat>
          <c:val>
            <c:numRef>
              <c:f>Sheet1!$B$2:$B$14</c:f>
              <c:numCache>
                <c:formatCode>General</c:formatCode>
                <c:ptCount val="13"/>
                <c:pt idx="0">
                  <c:v>39.56</c:v>
                </c:pt>
                <c:pt idx="1">
                  <c:v>41.61</c:v>
                </c:pt>
                <c:pt idx="2">
                  <c:v>41.61</c:v>
                </c:pt>
                <c:pt idx="3">
                  <c:v>41.71</c:v>
                </c:pt>
                <c:pt idx="4">
                  <c:v>41.75</c:v>
                </c:pt>
                <c:pt idx="5">
                  <c:v>41.15</c:v>
                </c:pt>
                <c:pt idx="6">
                  <c:v>35.809999999999995</c:v>
                </c:pt>
                <c:pt idx="7">
                  <c:v>37.870000000000005</c:v>
                </c:pt>
                <c:pt idx="8">
                  <c:v>37.700000000000003</c:v>
                </c:pt>
                <c:pt idx="9">
                  <c:v>36.790000000000013</c:v>
                </c:pt>
                <c:pt idx="10">
                  <c:v>43.349999999999994</c:v>
                </c:pt>
                <c:pt idx="11">
                  <c:v>34.339999999999996</c:v>
                </c:pt>
                <c:pt idx="12">
                  <c:v>42.3</c:v>
                </c:pt>
              </c:numCache>
            </c:numRef>
          </c:val>
        </c:ser>
        <c:ser>
          <c:idx val="1"/>
          <c:order val="1"/>
          <c:tx>
            <c:strRef>
              <c:f>Sheet1!$C$1</c:f>
              <c:strCache>
                <c:ptCount val="1"/>
                <c:pt idx="0">
                  <c:v>%kappa number</c:v>
                </c:pt>
              </c:strCache>
            </c:strRef>
          </c:tx>
          <c:cat>
            <c:strRef>
              <c:f>Sheet1!$A$2:$A$14</c:f>
              <c:strCache>
                <c:ptCount val="13"/>
                <c:pt idx="0">
                  <c:v>B.longispatha kurz</c:v>
                </c:pt>
                <c:pt idx="1">
                  <c:v>B.blumeana schult</c:v>
                </c:pt>
                <c:pt idx="2">
                  <c:v>B.nana Roxb</c:v>
                </c:pt>
                <c:pt idx="3">
                  <c:v>T.siamensis Gamble</c:v>
                </c:pt>
                <c:pt idx="4">
                  <c:v>D.strictus</c:v>
                </c:pt>
                <c:pt idx="5">
                  <c:v>B.arundinacea Wild</c:v>
                </c:pt>
                <c:pt idx="6">
                  <c:v>D.latiflorus Munro</c:v>
                </c:pt>
                <c:pt idx="7">
                  <c:v>D.asper Backer</c:v>
                </c:pt>
                <c:pt idx="8">
                  <c:v>B.affinis Mouro</c:v>
                </c:pt>
                <c:pt idx="9">
                  <c:v>B.nutans Wall</c:v>
                </c:pt>
                <c:pt idx="10">
                  <c:v>G.hasskariana</c:v>
                </c:pt>
                <c:pt idx="11">
                  <c:v>D.latiflorus </c:v>
                </c:pt>
                <c:pt idx="12">
                  <c:v>C.virgatum Kurz</c:v>
                </c:pt>
              </c:strCache>
            </c:strRef>
          </c:cat>
          <c:val>
            <c:numRef>
              <c:f>Sheet1!$C$2:$C$14</c:f>
              <c:numCache>
                <c:formatCode>General</c:formatCode>
                <c:ptCount val="13"/>
                <c:pt idx="0">
                  <c:v>18.690000000000001</c:v>
                </c:pt>
                <c:pt idx="1">
                  <c:v>16.36</c:v>
                </c:pt>
                <c:pt idx="2">
                  <c:v>34.39</c:v>
                </c:pt>
                <c:pt idx="3">
                  <c:v>17.73</c:v>
                </c:pt>
                <c:pt idx="4">
                  <c:v>34.4</c:v>
                </c:pt>
                <c:pt idx="5">
                  <c:v>16.010000000000005</c:v>
                </c:pt>
                <c:pt idx="6">
                  <c:v>20.979999999999986</c:v>
                </c:pt>
                <c:pt idx="7">
                  <c:v>32.9</c:v>
                </c:pt>
                <c:pt idx="8">
                  <c:v>25.25</c:v>
                </c:pt>
                <c:pt idx="9">
                  <c:v>18.88</c:v>
                </c:pt>
                <c:pt idx="10">
                  <c:v>32.720000000000013</c:v>
                </c:pt>
                <c:pt idx="11">
                  <c:v>15.89</c:v>
                </c:pt>
                <c:pt idx="12">
                  <c:v>31.29</c:v>
                </c:pt>
              </c:numCache>
            </c:numRef>
          </c:val>
        </c:ser>
        <c:ser>
          <c:idx val="2"/>
          <c:order val="2"/>
          <c:tx>
            <c:strRef>
              <c:f>Sheet1!$D$1</c:f>
              <c:strCache>
                <c:ptCount val="1"/>
                <c:pt idx="0">
                  <c:v>%Brightness</c:v>
                </c:pt>
              </c:strCache>
            </c:strRef>
          </c:tx>
          <c:cat>
            <c:strRef>
              <c:f>Sheet1!$A$2:$A$14</c:f>
              <c:strCache>
                <c:ptCount val="13"/>
                <c:pt idx="0">
                  <c:v>B.longispatha kurz</c:v>
                </c:pt>
                <c:pt idx="1">
                  <c:v>B.blumeana schult</c:v>
                </c:pt>
                <c:pt idx="2">
                  <c:v>B.nana Roxb</c:v>
                </c:pt>
                <c:pt idx="3">
                  <c:v>T.siamensis Gamble</c:v>
                </c:pt>
                <c:pt idx="4">
                  <c:v>D.strictus</c:v>
                </c:pt>
                <c:pt idx="5">
                  <c:v>B.arundinacea Wild</c:v>
                </c:pt>
                <c:pt idx="6">
                  <c:v>D.latiflorus Munro</c:v>
                </c:pt>
                <c:pt idx="7">
                  <c:v>D.asper Backer</c:v>
                </c:pt>
                <c:pt idx="8">
                  <c:v>B.affinis Mouro</c:v>
                </c:pt>
                <c:pt idx="9">
                  <c:v>B.nutans Wall</c:v>
                </c:pt>
                <c:pt idx="10">
                  <c:v>G.hasskariana</c:v>
                </c:pt>
                <c:pt idx="11">
                  <c:v>D.latiflorus </c:v>
                </c:pt>
                <c:pt idx="12">
                  <c:v>C.virgatum Kurz</c:v>
                </c:pt>
              </c:strCache>
            </c:strRef>
          </c:cat>
          <c:val>
            <c:numRef>
              <c:f>Sheet1!$D$2:$D$14</c:f>
              <c:numCache>
                <c:formatCode>General</c:formatCode>
                <c:ptCount val="13"/>
                <c:pt idx="0">
                  <c:v>30</c:v>
                </c:pt>
                <c:pt idx="1">
                  <c:v>27.6</c:v>
                </c:pt>
                <c:pt idx="2">
                  <c:v>19.8</c:v>
                </c:pt>
                <c:pt idx="3">
                  <c:v>25.7</c:v>
                </c:pt>
                <c:pt idx="4">
                  <c:v>17.600000000000001</c:v>
                </c:pt>
                <c:pt idx="5">
                  <c:v>30.5</c:v>
                </c:pt>
                <c:pt idx="6">
                  <c:v>24.4</c:v>
                </c:pt>
                <c:pt idx="7">
                  <c:v>20.3</c:v>
                </c:pt>
                <c:pt idx="8">
                  <c:v>24.2</c:v>
                </c:pt>
                <c:pt idx="9">
                  <c:v>24.6</c:v>
                </c:pt>
                <c:pt idx="10">
                  <c:v>18.7</c:v>
                </c:pt>
                <c:pt idx="11">
                  <c:v>29.2</c:v>
                </c:pt>
                <c:pt idx="12">
                  <c:v>24.6</c:v>
                </c:pt>
              </c:numCache>
            </c:numRef>
          </c:val>
        </c:ser>
        <c:shape val="box"/>
        <c:axId val="130621440"/>
        <c:axId val="130622976"/>
        <c:axId val="0"/>
      </c:bar3DChart>
      <c:catAx>
        <c:axId val="130621440"/>
        <c:scaling>
          <c:orientation val="minMax"/>
        </c:scaling>
        <c:axPos val="b"/>
        <c:majorTickMark val="none"/>
        <c:tickLblPos val="nextTo"/>
        <c:crossAx val="130622976"/>
        <c:crosses val="autoZero"/>
        <c:auto val="1"/>
        <c:lblAlgn val="ctr"/>
        <c:lblOffset val="100"/>
      </c:catAx>
      <c:valAx>
        <c:axId val="130622976"/>
        <c:scaling>
          <c:orientation val="minMax"/>
        </c:scaling>
        <c:axPos val="l"/>
        <c:majorGridlines/>
        <c:numFmt formatCode="General" sourceLinked="1"/>
        <c:tickLblPos val="nextTo"/>
        <c:crossAx val="130621440"/>
        <c:crosses val="autoZero"/>
        <c:crossBetween val="between"/>
      </c:valAx>
    </c:plotArea>
    <c:legend>
      <c:legendPos val="r"/>
      <c:layout>
        <c:manualLayout>
          <c:xMode val="edge"/>
          <c:yMode val="edge"/>
          <c:x val="0.76822454373856663"/>
          <c:y val="0.7711225828517887"/>
          <c:w val="0.22254826836440494"/>
          <c:h val="0.19407176465965142"/>
        </c:manualLayout>
      </c:layout>
      <c:txPr>
        <a:bodyPr/>
        <a:lstStyle/>
        <a:p>
          <a:pPr>
            <a:defRPr sz="1400"/>
          </a:pPr>
          <a:endParaRPr lang="th-TH"/>
        </a:p>
      </c:txPr>
    </c:legend>
    <c:plotVisOnly val="1"/>
  </c:chart>
  <c:txPr>
    <a:bodyPr/>
    <a:lstStyle/>
    <a:p>
      <a:pPr>
        <a:defRPr sz="1800"/>
      </a:pPr>
      <a:endParaRPr lang="th-TH"/>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dirty="0" smtClean="0"/>
              <a:t>Tensile strength of different bamboo species</a:t>
            </a:r>
            <a:endParaRPr lang="en-US" sz="1600" dirty="0"/>
          </a:p>
        </c:rich>
      </c:tx>
      <c:layout/>
    </c:title>
    <c:plotArea>
      <c:layout/>
      <c:barChart>
        <c:barDir val="col"/>
        <c:grouping val="clustered"/>
        <c:ser>
          <c:idx val="0"/>
          <c:order val="0"/>
          <c:tx>
            <c:strRef>
              <c:f>Sheet1!$B$1</c:f>
              <c:strCache>
                <c:ptCount val="1"/>
                <c:pt idx="0">
                  <c:v>B.longispatha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Sheet1!$B$2:$B$22</c:f>
              <c:numCache>
                <c:formatCode>General</c:formatCode>
                <c:ptCount val="21"/>
                <c:pt idx="0">
                  <c:v>0</c:v>
                </c:pt>
                <c:pt idx="3" formatCode="#,##0.00">
                  <c:v>2311.2599999999998</c:v>
                </c:pt>
                <c:pt idx="6">
                  <c:v>0</c:v>
                </c:pt>
                <c:pt idx="7" formatCode="#,##0.00">
                  <c:v>2405.77</c:v>
                </c:pt>
                <c:pt idx="12" formatCode="#,##0.00">
                  <c:v>3000.64</c:v>
                </c:pt>
              </c:numCache>
            </c:numRef>
          </c:val>
        </c:ser>
        <c:ser>
          <c:idx val="1"/>
          <c:order val="1"/>
          <c:tx>
            <c:strRef>
              <c:f>Sheet1!$C$1</c:f>
              <c:strCache>
                <c:ptCount val="1"/>
                <c:pt idx="0">
                  <c:v>B.blumeana schult</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Sheet1!$C$2:$C$22</c:f>
              <c:numCache>
                <c:formatCode>General</c:formatCode>
                <c:ptCount val="21"/>
                <c:pt idx="1">
                  <c:v>707.7</c:v>
                </c:pt>
                <c:pt idx="5" formatCode="#,##0.00">
                  <c:v>1487.43</c:v>
                </c:pt>
                <c:pt idx="8" formatCode="#,##0.00">
                  <c:v>2040.2</c:v>
                </c:pt>
                <c:pt idx="14" formatCode="#,##0.00">
                  <c:v>2276.8300000000022</c:v>
                </c:pt>
              </c:numCache>
            </c:numRef>
          </c:val>
        </c:ser>
        <c:ser>
          <c:idx val="2"/>
          <c:order val="2"/>
          <c:tx>
            <c:strRef>
              <c:f>Sheet1!$D$1</c:f>
              <c:strCache>
                <c:ptCount val="1"/>
                <c:pt idx="0">
                  <c:v>T.siamensis Gamble</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Sheet1!$D$2:$D$22</c:f>
              <c:numCache>
                <c:formatCode>General</c:formatCode>
                <c:ptCount val="21"/>
                <c:pt idx="3">
                  <c:v>450</c:v>
                </c:pt>
                <c:pt idx="6" formatCode="#,##0.00">
                  <c:v>2250.5</c:v>
                </c:pt>
                <c:pt idx="15" formatCode="#,##0.00">
                  <c:v>2725.53</c:v>
                </c:pt>
                <c:pt idx="16" formatCode="#,##0.00">
                  <c:v>3218.9500000000012</c:v>
                </c:pt>
              </c:numCache>
            </c:numRef>
          </c:val>
        </c:ser>
        <c:ser>
          <c:idx val="3"/>
          <c:order val="3"/>
          <c:tx>
            <c:strRef>
              <c:f>Sheet1!$E$1</c:f>
              <c:strCache>
                <c:ptCount val="1"/>
                <c:pt idx="0">
                  <c:v>B.arundinacea Wild</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Sheet1!$E$2:$E$22</c:f>
              <c:numCache>
                <c:formatCode>General</c:formatCode>
                <c:ptCount val="21"/>
                <c:pt idx="2">
                  <c:v>753.44999999999948</c:v>
                </c:pt>
                <c:pt idx="3" formatCode="#,##0.00">
                  <c:v>2239.16</c:v>
                </c:pt>
                <c:pt idx="13" formatCode="#,##0.00">
                  <c:v>2583.12</c:v>
                </c:pt>
                <c:pt idx="18" formatCode="#,##0.00">
                  <c:v>3345.69</c:v>
                </c:pt>
              </c:numCache>
            </c:numRef>
          </c:val>
        </c:ser>
        <c:ser>
          <c:idx val="4"/>
          <c:order val="4"/>
          <c:tx>
            <c:strRef>
              <c:f>Sheet1!$F$1</c:f>
              <c:strCache>
                <c:ptCount val="1"/>
                <c:pt idx="0">
                  <c:v>C.virgatum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Sheet1!$F$2:$F$22</c:f>
              <c:numCache>
                <c:formatCode>General</c:formatCode>
                <c:ptCount val="21"/>
                <c:pt idx="10" formatCode="#,##0.00">
                  <c:v>3383.04</c:v>
                </c:pt>
                <c:pt idx="16" formatCode="#,##0.00">
                  <c:v>4449.1000000000004</c:v>
                </c:pt>
              </c:numCache>
            </c:numRef>
          </c:val>
        </c:ser>
        <c:axId val="130986752"/>
        <c:axId val="130988672"/>
      </c:barChart>
      <c:catAx>
        <c:axId val="130986752"/>
        <c:scaling>
          <c:orientation val="minMax"/>
        </c:scaling>
        <c:axPos val="b"/>
        <c:title>
          <c:tx>
            <c:rich>
              <a:bodyPr/>
              <a:lstStyle/>
              <a:p>
                <a:pPr>
                  <a:defRPr sz="1200"/>
                </a:pPr>
                <a:r>
                  <a:rPr lang="en-US" sz="1200" dirty="0" smtClean="0"/>
                  <a:t>Freeness [</a:t>
                </a:r>
                <a:r>
                  <a:rPr lang="en-US" sz="1200" baseline="30000" dirty="0" smtClean="0"/>
                  <a:t>o </a:t>
                </a:r>
                <a:r>
                  <a:rPr lang="en-US" sz="1200" dirty="0" smtClean="0"/>
                  <a:t>SR]</a:t>
                </a:r>
                <a:endParaRPr lang="en-US" sz="1200" dirty="0"/>
              </a:p>
            </c:rich>
          </c:tx>
          <c:layout/>
        </c:title>
        <c:numFmt formatCode="General" sourceLinked="1"/>
        <c:majorTickMark val="none"/>
        <c:tickLblPos val="nextTo"/>
        <c:crossAx val="130988672"/>
        <c:crosses val="autoZero"/>
        <c:auto val="1"/>
        <c:lblAlgn val="ctr"/>
        <c:lblOffset val="100"/>
      </c:catAx>
      <c:valAx>
        <c:axId val="130988672"/>
        <c:scaling>
          <c:orientation val="minMax"/>
        </c:scaling>
        <c:axPos val="l"/>
        <c:majorGridlines/>
        <c:title>
          <c:tx>
            <c:rich>
              <a:bodyPr/>
              <a:lstStyle/>
              <a:p>
                <a:pPr>
                  <a:defRPr sz="1200"/>
                </a:pPr>
                <a:r>
                  <a:rPr lang="en-US" sz="1200" dirty="0" smtClean="0"/>
                  <a:t>Breaking length [m]</a:t>
                </a:r>
                <a:endParaRPr lang="en-US" sz="1200" dirty="0"/>
              </a:p>
            </c:rich>
          </c:tx>
          <c:layout>
            <c:manualLayout>
              <c:xMode val="edge"/>
              <c:yMode val="edge"/>
              <c:x val="1.2410272872096249E-2"/>
              <c:y val="0.14171437703556472"/>
            </c:manualLayout>
          </c:layout>
        </c:title>
        <c:numFmt formatCode="General" sourceLinked="1"/>
        <c:tickLblPos val="nextTo"/>
        <c:crossAx val="130986752"/>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dirty="0" smtClean="0"/>
              <a:t>Bursting strength of different bamboo species</a:t>
            </a:r>
            <a:endParaRPr lang="en-US" sz="1600" dirty="0"/>
          </a:p>
        </c:rich>
      </c:tx>
      <c:layout/>
    </c:title>
    <c:plotArea>
      <c:layout/>
      <c:barChart>
        <c:barDir val="col"/>
        <c:grouping val="clustered"/>
        <c:ser>
          <c:idx val="0"/>
          <c:order val="0"/>
          <c:tx>
            <c:strRef>
              <c:f>Sheet1!$B$1</c:f>
              <c:strCache>
                <c:ptCount val="1"/>
                <c:pt idx="0">
                  <c:v>B.longispatha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Sheet1!$B$2:$B$22</c:f>
              <c:numCache>
                <c:formatCode>General</c:formatCode>
                <c:ptCount val="21"/>
                <c:pt idx="0">
                  <c:v>64.34</c:v>
                </c:pt>
                <c:pt idx="3">
                  <c:v>105.67999999999998</c:v>
                </c:pt>
                <c:pt idx="7">
                  <c:v>123.02</c:v>
                </c:pt>
                <c:pt idx="12">
                  <c:v>158.07</c:v>
                </c:pt>
              </c:numCache>
            </c:numRef>
          </c:val>
        </c:ser>
        <c:ser>
          <c:idx val="1"/>
          <c:order val="1"/>
          <c:tx>
            <c:strRef>
              <c:f>Sheet1!$C$1</c:f>
              <c:strCache>
                <c:ptCount val="1"/>
                <c:pt idx="0">
                  <c:v>B.blumeana schult</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Sheet1!$C$2:$C$22</c:f>
              <c:numCache>
                <c:formatCode>General</c:formatCode>
                <c:ptCount val="21"/>
                <c:pt idx="1">
                  <c:v>47.4</c:v>
                </c:pt>
                <c:pt idx="5">
                  <c:v>89.61999999999999</c:v>
                </c:pt>
                <c:pt idx="8">
                  <c:v>107.99000000000002</c:v>
                </c:pt>
                <c:pt idx="14">
                  <c:v>120.51</c:v>
                </c:pt>
              </c:numCache>
            </c:numRef>
          </c:val>
        </c:ser>
        <c:ser>
          <c:idx val="2"/>
          <c:order val="2"/>
          <c:tx>
            <c:strRef>
              <c:f>Sheet1!$D$1</c:f>
              <c:strCache>
                <c:ptCount val="1"/>
                <c:pt idx="0">
                  <c:v>T.siamensis Gamble</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Sheet1!$D$2:$D$22</c:f>
              <c:numCache>
                <c:formatCode>General</c:formatCode>
                <c:ptCount val="21"/>
                <c:pt idx="3">
                  <c:v>38.54</c:v>
                </c:pt>
                <c:pt idx="6">
                  <c:v>110.71000000000002</c:v>
                </c:pt>
                <c:pt idx="15">
                  <c:v>135.12</c:v>
                </c:pt>
                <c:pt idx="16">
                  <c:v>167.54</c:v>
                </c:pt>
              </c:numCache>
            </c:numRef>
          </c:val>
        </c:ser>
        <c:ser>
          <c:idx val="3"/>
          <c:order val="3"/>
          <c:tx>
            <c:strRef>
              <c:f>Sheet1!$E$1</c:f>
              <c:strCache>
                <c:ptCount val="1"/>
                <c:pt idx="0">
                  <c:v>B.arundinacea Wild</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Sheet1!$E$2:$E$22</c:f>
              <c:numCache>
                <c:formatCode>General</c:formatCode>
                <c:ptCount val="21"/>
                <c:pt idx="2">
                  <c:v>57.42</c:v>
                </c:pt>
                <c:pt idx="3">
                  <c:v>129.41</c:v>
                </c:pt>
                <c:pt idx="13">
                  <c:v>146.75</c:v>
                </c:pt>
                <c:pt idx="18">
                  <c:v>185.43</c:v>
                </c:pt>
              </c:numCache>
            </c:numRef>
          </c:val>
        </c:ser>
        <c:ser>
          <c:idx val="4"/>
          <c:order val="4"/>
          <c:tx>
            <c:strRef>
              <c:f>Sheet1!$F$1</c:f>
              <c:strCache>
                <c:ptCount val="1"/>
                <c:pt idx="0">
                  <c:v>C.virgatum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Sheet1!$F$2:$F$22</c:f>
              <c:numCache>
                <c:formatCode>General</c:formatCode>
                <c:ptCount val="21"/>
                <c:pt idx="10">
                  <c:v>194</c:v>
                </c:pt>
                <c:pt idx="16">
                  <c:v>272.77999999999969</c:v>
                </c:pt>
              </c:numCache>
            </c:numRef>
          </c:val>
        </c:ser>
        <c:axId val="131155840"/>
        <c:axId val="131170304"/>
      </c:barChart>
      <c:catAx>
        <c:axId val="131155840"/>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1170304"/>
        <c:crosses val="autoZero"/>
        <c:auto val="1"/>
        <c:lblAlgn val="ctr"/>
        <c:lblOffset val="100"/>
      </c:catAx>
      <c:valAx>
        <c:axId val="131170304"/>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1.2630704795813982E-2"/>
              <c:y val="0.13493657654218325"/>
            </c:manualLayout>
          </c:layout>
        </c:title>
        <c:numFmt formatCode="General" sourceLinked="1"/>
        <c:tickLblPos val="nextTo"/>
        <c:crossAx val="131155840"/>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dirty="0" smtClean="0"/>
              <a:t>Tensile strength of different bamboo species</a:t>
            </a:r>
            <a:endParaRPr lang="en-US" sz="1600" dirty="0"/>
          </a:p>
        </c:rich>
      </c:tx>
      <c:layout/>
    </c:title>
    <c:plotArea>
      <c:layout/>
      <c:barChart>
        <c:barDir val="col"/>
        <c:grouping val="clustered"/>
        <c:ser>
          <c:idx val="0"/>
          <c:order val="0"/>
          <c:tx>
            <c:strRef>
              <c:f>Sheet1!$B$1</c:f>
              <c:strCache>
                <c:ptCount val="1"/>
                <c:pt idx="0">
                  <c:v>B.longispatha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Sheet1!$B$2:$B$22</c:f>
              <c:numCache>
                <c:formatCode>General</c:formatCode>
                <c:ptCount val="21"/>
                <c:pt idx="0">
                  <c:v>43.9</c:v>
                </c:pt>
                <c:pt idx="3">
                  <c:v>54.9</c:v>
                </c:pt>
                <c:pt idx="7">
                  <c:v>53.1</c:v>
                </c:pt>
                <c:pt idx="12">
                  <c:v>57</c:v>
                </c:pt>
              </c:numCache>
            </c:numRef>
          </c:val>
        </c:ser>
        <c:ser>
          <c:idx val="1"/>
          <c:order val="1"/>
          <c:tx>
            <c:strRef>
              <c:f>Sheet1!$C$1</c:f>
              <c:strCache>
                <c:ptCount val="1"/>
                <c:pt idx="0">
                  <c:v>B.blumeana schult</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Sheet1!$C$2:$C$22</c:f>
              <c:numCache>
                <c:formatCode>General</c:formatCode>
                <c:ptCount val="21"/>
                <c:pt idx="1">
                  <c:v>32.300000000000004</c:v>
                </c:pt>
                <c:pt idx="5">
                  <c:v>24</c:v>
                </c:pt>
                <c:pt idx="14">
                  <c:v>21.9</c:v>
                </c:pt>
              </c:numCache>
            </c:numRef>
          </c:val>
        </c:ser>
        <c:ser>
          <c:idx val="2"/>
          <c:order val="2"/>
          <c:tx>
            <c:strRef>
              <c:f>Sheet1!$D$1</c:f>
              <c:strCache>
                <c:ptCount val="1"/>
                <c:pt idx="0">
                  <c:v>T.siamensis Gamble</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Sheet1!$D$2:$D$22</c:f>
              <c:numCache>
                <c:formatCode>General</c:formatCode>
                <c:ptCount val="21"/>
                <c:pt idx="3">
                  <c:v>21.9</c:v>
                </c:pt>
                <c:pt idx="6">
                  <c:v>28.1</c:v>
                </c:pt>
                <c:pt idx="15">
                  <c:v>27.8</c:v>
                </c:pt>
                <c:pt idx="16">
                  <c:v>29.7</c:v>
                </c:pt>
              </c:numCache>
            </c:numRef>
          </c:val>
        </c:ser>
        <c:ser>
          <c:idx val="3"/>
          <c:order val="3"/>
          <c:tx>
            <c:strRef>
              <c:f>Sheet1!$E$1</c:f>
              <c:strCache>
                <c:ptCount val="1"/>
                <c:pt idx="0">
                  <c:v>B.arundinacea Wild</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Sheet1!$E$2:$E$22</c:f>
              <c:numCache>
                <c:formatCode>General</c:formatCode>
                <c:ptCount val="21"/>
                <c:pt idx="2">
                  <c:v>42.7</c:v>
                </c:pt>
                <c:pt idx="3">
                  <c:v>48</c:v>
                </c:pt>
                <c:pt idx="13">
                  <c:v>41.9</c:v>
                </c:pt>
                <c:pt idx="18">
                  <c:v>38.200000000000003</c:v>
                </c:pt>
              </c:numCache>
            </c:numRef>
          </c:val>
        </c:ser>
        <c:ser>
          <c:idx val="4"/>
          <c:order val="4"/>
          <c:tx>
            <c:strRef>
              <c:f>Sheet1!$F$1</c:f>
              <c:strCache>
                <c:ptCount val="1"/>
                <c:pt idx="0">
                  <c:v>C.virgatum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Sheet1!$F$2:$F$22</c:f>
              <c:numCache>
                <c:formatCode>General</c:formatCode>
                <c:ptCount val="21"/>
                <c:pt idx="10">
                  <c:v>91.1</c:v>
                </c:pt>
                <c:pt idx="16">
                  <c:v>74.5</c:v>
                </c:pt>
              </c:numCache>
            </c:numRef>
          </c:val>
        </c:ser>
        <c:axId val="131320832"/>
        <c:axId val="131327104"/>
      </c:barChart>
      <c:catAx>
        <c:axId val="13132083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1327104"/>
        <c:crosses val="autoZero"/>
        <c:auto val="1"/>
        <c:lblAlgn val="ctr"/>
        <c:lblOffset val="100"/>
      </c:catAx>
      <c:valAx>
        <c:axId val="131327104"/>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1.9652235188809063E-2"/>
              <c:y val="0.11629190676217666"/>
            </c:manualLayout>
          </c:layout>
        </c:title>
        <c:numFmt formatCode="General" sourceLinked="1"/>
        <c:tickLblPos val="nextTo"/>
        <c:crossAx val="131320832"/>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th-TH"/>
  <c:chart>
    <c:plotArea>
      <c:layout>
        <c:manualLayout>
          <c:layoutTarget val="inner"/>
          <c:xMode val="edge"/>
          <c:yMode val="edge"/>
          <c:x val="9.49884076990377E-2"/>
          <c:y val="1.7123869549972252E-2"/>
          <c:w val="0.76055154564012861"/>
          <c:h val="0.90110590828957726"/>
        </c:manualLayout>
      </c:layout>
      <c:barChart>
        <c:barDir val="col"/>
        <c:grouping val="clustered"/>
        <c:ser>
          <c:idx val="0"/>
          <c:order val="0"/>
          <c:tx>
            <c:strRef>
              <c:f>ไผ่เฮี้ยะ!$B$2</c:f>
              <c:strCache>
                <c:ptCount val="1"/>
                <c:pt idx="0">
                  <c:v>%yield</c:v>
                </c:pt>
              </c:strCache>
            </c:strRef>
          </c:tx>
          <c:cat>
            <c:strRef>
              <c:f>ไผ่เฮี้ยะ!$A$3:$A$7</c:f>
              <c:strCache>
                <c:ptCount val="5"/>
                <c:pt idx="0">
                  <c:v>%water content</c:v>
                </c:pt>
                <c:pt idx="1">
                  <c:v>5</c:v>
                </c:pt>
                <c:pt idx="2">
                  <c:v>10</c:v>
                </c:pt>
                <c:pt idx="3">
                  <c:v>15</c:v>
                </c:pt>
                <c:pt idx="4">
                  <c:v>20</c:v>
                </c:pt>
              </c:strCache>
            </c:strRef>
          </c:cat>
          <c:val>
            <c:numRef>
              <c:f>ไผ่เฮี้ยะ!$B$3:$B$7</c:f>
              <c:numCache>
                <c:formatCode>General</c:formatCode>
                <c:ptCount val="5"/>
                <c:pt idx="0">
                  <c:v>0</c:v>
                </c:pt>
                <c:pt idx="1">
                  <c:v>45.83</c:v>
                </c:pt>
                <c:pt idx="2">
                  <c:v>44.03</c:v>
                </c:pt>
                <c:pt idx="3">
                  <c:v>42.879999999999995</c:v>
                </c:pt>
                <c:pt idx="4">
                  <c:v>41.720000000000013</c:v>
                </c:pt>
              </c:numCache>
            </c:numRef>
          </c:val>
        </c:ser>
        <c:ser>
          <c:idx val="1"/>
          <c:order val="1"/>
          <c:tx>
            <c:strRef>
              <c:f>ไผ่เฮี้ยะ!$C$2</c:f>
              <c:strCache>
                <c:ptCount val="1"/>
                <c:pt idx="0">
                  <c:v>%Kappa number</c:v>
                </c:pt>
              </c:strCache>
            </c:strRef>
          </c:tx>
          <c:cat>
            <c:strRef>
              <c:f>ไผ่เฮี้ยะ!$A$3:$A$7</c:f>
              <c:strCache>
                <c:ptCount val="5"/>
                <c:pt idx="0">
                  <c:v>%water content</c:v>
                </c:pt>
                <c:pt idx="1">
                  <c:v>5</c:v>
                </c:pt>
                <c:pt idx="2">
                  <c:v>10</c:v>
                </c:pt>
                <c:pt idx="3">
                  <c:v>15</c:v>
                </c:pt>
                <c:pt idx="4">
                  <c:v>20</c:v>
                </c:pt>
              </c:strCache>
            </c:strRef>
          </c:cat>
          <c:val>
            <c:numRef>
              <c:f>ไผ่เฮี้ยะ!$C$3:$C$7</c:f>
              <c:numCache>
                <c:formatCode>General</c:formatCode>
                <c:ptCount val="5"/>
                <c:pt idx="0">
                  <c:v>0</c:v>
                </c:pt>
                <c:pt idx="1">
                  <c:v>36.21</c:v>
                </c:pt>
                <c:pt idx="2">
                  <c:v>26.37</c:v>
                </c:pt>
                <c:pt idx="3">
                  <c:v>22.6</c:v>
                </c:pt>
                <c:pt idx="4">
                  <c:v>14.17</c:v>
                </c:pt>
              </c:numCache>
            </c:numRef>
          </c:val>
        </c:ser>
        <c:ser>
          <c:idx val="2"/>
          <c:order val="2"/>
          <c:tx>
            <c:strRef>
              <c:f>ไผ่เฮี้ยะ!$D$2</c:f>
              <c:strCache>
                <c:ptCount val="1"/>
                <c:pt idx="0">
                  <c:v>%Brightness</c:v>
                </c:pt>
              </c:strCache>
            </c:strRef>
          </c:tx>
          <c:cat>
            <c:strRef>
              <c:f>ไผ่เฮี้ยะ!$A$3:$A$7</c:f>
              <c:strCache>
                <c:ptCount val="5"/>
                <c:pt idx="0">
                  <c:v>%water content</c:v>
                </c:pt>
                <c:pt idx="1">
                  <c:v>5</c:v>
                </c:pt>
                <c:pt idx="2">
                  <c:v>10</c:v>
                </c:pt>
                <c:pt idx="3">
                  <c:v>15</c:v>
                </c:pt>
                <c:pt idx="4">
                  <c:v>20</c:v>
                </c:pt>
              </c:strCache>
            </c:strRef>
          </c:cat>
          <c:val>
            <c:numRef>
              <c:f>ไผ่เฮี้ยะ!$D$3:$D$7</c:f>
              <c:numCache>
                <c:formatCode>General</c:formatCode>
                <c:ptCount val="5"/>
                <c:pt idx="0">
                  <c:v>0</c:v>
                </c:pt>
                <c:pt idx="1">
                  <c:v>12.6</c:v>
                </c:pt>
                <c:pt idx="2">
                  <c:v>13.6</c:v>
                </c:pt>
                <c:pt idx="3">
                  <c:v>15.4</c:v>
                </c:pt>
                <c:pt idx="4">
                  <c:v>14.4</c:v>
                </c:pt>
              </c:numCache>
            </c:numRef>
          </c:val>
        </c:ser>
        <c:axId val="95356416"/>
        <c:axId val="95357952"/>
      </c:barChart>
      <c:catAx>
        <c:axId val="95356416"/>
        <c:scaling>
          <c:orientation val="minMax"/>
        </c:scaling>
        <c:axPos val="b"/>
        <c:tickLblPos val="nextTo"/>
        <c:crossAx val="95357952"/>
        <c:crosses val="autoZero"/>
        <c:auto val="1"/>
        <c:lblAlgn val="ctr"/>
        <c:lblOffset val="100"/>
      </c:catAx>
      <c:valAx>
        <c:axId val="95357952"/>
        <c:scaling>
          <c:orientation val="minMax"/>
        </c:scaling>
        <c:axPos val="l"/>
        <c:majorGridlines/>
        <c:numFmt formatCode="General" sourceLinked="1"/>
        <c:tickLblPos val="nextTo"/>
        <c:crossAx val="95356416"/>
        <c:crosses val="autoZero"/>
        <c:crossBetween val="between"/>
      </c:valAx>
    </c:plotArea>
    <c:legend>
      <c:legendPos val="r"/>
      <c:layout/>
    </c:legend>
    <c:plotVisOnly val="1"/>
  </c:chart>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th-TH"/>
  <c:chart>
    <c:plotArea>
      <c:layout>
        <c:manualLayout>
          <c:layoutTarget val="inner"/>
          <c:xMode val="edge"/>
          <c:yMode val="edge"/>
          <c:x val="0.17263571208600464"/>
          <c:y val="0.13764039846697851"/>
          <c:w val="0.64703864262332011"/>
          <c:h val="0.75450664120185418"/>
        </c:manualLayout>
      </c:layout>
      <c:barChart>
        <c:barDir val="col"/>
        <c:grouping val="clustered"/>
        <c:ser>
          <c:idx val="0"/>
          <c:order val="0"/>
          <c:tx>
            <c:strRef>
              <c:f>ไผ่เฮี้ยะ!$B$77</c:f>
              <c:strCache>
                <c:ptCount val="1"/>
                <c:pt idx="0">
                  <c:v>%Yield</c:v>
                </c:pt>
              </c:strCache>
            </c:strRef>
          </c:tx>
          <c:cat>
            <c:strRef>
              <c:f>ไผ่เฮี้ยะ!$A$78:$A$82</c:f>
              <c:strCache>
                <c:ptCount val="5"/>
                <c:pt idx="0">
                  <c:v>%Active alkali</c:v>
                </c:pt>
                <c:pt idx="1">
                  <c:v>14</c:v>
                </c:pt>
                <c:pt idx="2">
                  <c:v>16</c:v>
                </c:pt>
                <c:pt idx="3">
                  <c:v>18</c:v>
                </c:pt>
                <c:pt idx="4">
                  <c:v>20</c:v>
                </c:pt>
              </c:strCache>
            </c:strRef>
          </c:cat>
          <c:val>
            <c:numRef>
              <c:f>ไผ่เฮี้ยะ!$B$78:$B$82</c:f>
              <c:numCache>
                <c:formatCode>General</c:formatCode>
                <c:ptCount val="5"/>
                <c:pt idx="0">
                  <c:v>0</c:v>
                </c:pt>
                <c:pt idx="1">
                  <c:v>52.230000000000011</c:v>
                </c:pt>
                <c:pt idx="2">
                  <c:v>43.92</c:v>
                </c:pt>
                <c:pt idx="3">
                  <c:v>41.18</c:v>
                </c:pt>
                <c:pt idx="4">
                  <c:v>42.63</c:v>
                </c:pt>
              </c:numCache>
            </c:numRef>
          </c:val>
        </c:ser>
        <c:ser>
          <c:idx val="1"/>
          <c:order val="1"/>
          <c:tx>
            <c:strRef>
              <c:f>ไผ่เฮี้ยะ!$C$77</c:f>
              <c:strCache>
                <c:ptCount val="1"/>
                <c:pt idx="0">
                  <c:v>%Kappa number</c:v>
                </c:pt>
              </c:strCache>
            </c:strRef>
          </c:tx>
          <c:cat>
            <c:strRef>
              <c:f>ไผ่เฮี้ยะ!$A$78:$A$82</c:f>
              <c:strCache>
                <c:ptCount val="5"/>
                <c:pt idx="0">
                  <c:v>%Active alkali</c:v>
                </c:pt>
                <c:pt idx="1">
                  <c:v>14</c:v>
                </c:pt>
                <c:pt idx="2">
                  <c:v>16</c:v>
                </c:pt>
                <c:pt idx="3">
                  <c:v>18</c:v>
                </c:pt>
                <c:pt idx="4">
                  <c:v>20</c:v>
                </c:pt>
              </c:strCache>
            </c:strRef>
          </c:cat>
          <c:val>
            <c:numRef>
              <c:f>ไผ่เฮี้ยะ!$C$78:$C$82</c:f>
              <c:numCache>
                <c:formatCode>General</c:formatCode>
                <c:ptCount val="5"/>
                <c:pt idx="0">
                  <c:v>0</c:v>
                </c:pt>
                <c:pt idx="1">
                  <c:v>74.540000000000006</c:v>
                </c:pt>
                <c:pt idx="2">
                  <c:v>23.439999999999987</c:v>
                </c:pt>
                <c:pt idx="3">
                  <c:v>16.91</c:v>
                </c:pt>
                <c:pt idx="4">
                  <c:v>11.3</c:v>
                </c:pt>
              </c:numCache>
            </c:numRef>
          </c:val>
        </c:ser>
        <c:ser>
          <c:idx val="2"/>
          <c:order val="2"/>
          <c:tx>
            <c:strRef>
              <c:f>ไผ่เฮี้ยะ!$D$77</c:f>
              <c:strCache>
                <c:ptCount val="1"/>
                <c:pt idx="0">
                  <c:v>%Brightness</c:v>
                </c:pt>
              </c:strCache>
            </c:strRef>
          </c:tx>
          <c:cat>
            <c:strRef>
              <c:f>ไผ่เฮี้ยะ!$A$78:$A$82</c:f>
              <c:strCache>
                <c:ptCount val="5"/>
                <c:pt idx="0">
                  <c:v>%Active alkali</c:v>
                </c:pt>
                <c:pt idx="1">
                  <c:v>14</c:v>
                </c:pt>
                <c:pt idx="2">
                  <c:v>16</c:v>
                </c:pt>
                <c:pt idx="3">
                  <c:v>18</c:v>
                </c:pt>
                <c:pt idx="4">
                  <c:v>20</c:v>
                </c:pt>
              </c:strCache>
            </c:strRef>
          </c:cat>
          <c:val>
            <c:numRef>
              <c:f>ไผ่เฮี้ยะ!$D$78:$D$82</c:f>
              <c:numCache>
                <c:formatCode>General</c:formatCode>
                <c:ptCount val="5"/>
                <c:pt idx="0">
                  <c:v>0</c:v>
                </c:pt>
                <c:pt idx="1">
                  <c:v>11.1</c:v>
                </c:pt>
                <c:pt idx="2">
                  <c:v>21.6</c:v>
                </c:pt>
                <c:pt idx="3">
                  <c:v>26.6</c:v>
                </c:pt>
                <c:pt idx="4">
                  <c:v>29.6</c:v>
                </c:pt>
              </c:numCache>
            </c:numRef>
          </c:val>
        </c:ser>
        <c:axId val="94806400"/>
        <c:axId val="94807936"/>
      </c:barChart>
      <c:catAx>
        <c:axId val="94806400"/>
        <c:scaling>
          <c:orientation val="minMax"/>
        </c:scaling>
        <c:axPos val="b"/>
        <c:tickLblPos val="nextTo"/>
        <c:crossAx val="94807936"/>
        <c:crossesAt val="0"/>
        <c:auto val="1"/>
        <c:lblAlgn val="ctr"/>
        <c:lblOffset val="100"/>
      </c:catAx>
      <c:valAx>
        <c:axId val="94807936"/>
        <c:scaling>
          <c:orientation val="minMax"/>
        </c:scaling>
        <c:axPos val="l"/>
        <c:majorGridlines/>
        <c:numFmt formatCode="General" sourceLinked="1"/>
        <c:tickLblPos val="nextTo"/>
        <c:crossAx val="94806400"/>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Sulfate pulping of bamboo</a:t>
            </a:r>
            <a:endParaRPr lang="en-US" dirty="0"/>
          </a:p>
        </c:rich>
      </c:tx>
      <c:layout>
        <c:manualLayout>
          <c:xMode val="edge"/>
          <c:yMode val="edge"/>
          <c:x val="0.27693642715023686"/>
          <c:y val="0"/>
        </c:manualLayout>
      </c:layout>
    </c:title>
    <c:plotArea>
      <c:layout>
        <c:manualLayout>
          <c:layoutTarget val="inner"/>
          <c:xMode val="edge"/>
          <c:yMode val="edge"/>
          <c:x val="6.9400425350750333E-2"/>
          <c:y val="5.9241123752150945E-2"/>
          <c:w val="0.65084366190337695"/>
          <c:h val="0.80738463836315311"/>
        </c:manualLayout>
      </c:layout>
      <c:scatterChart>
        <c:scatterStyle val="lineMarker"/>
        <c:ser>
          <c:idx val="0"/>
          <c:order val="0"/>
          <c:tx>
            <c:strRef>
              <c:f>Sheet1!$B$1</c:f>
              <c:strCache>
                <c:ptCount val="1"/>
                <c:pt idx="0">
                  <c:v>% YIELD</c:v>
                </c:pt>
              </c:strCache>
            </c:strRef>
          </c:tx>
          <c:marker>
            <c:symbol val="none"/>
          </c:marker>
          <c:xVal>
            <c:numRef>
              <c:f>Sheet1!$A$2:$A$5</c:f>
              <c:numCache>
                <c:formatCode>General</c:formatCode>
                <c:ptCount val="4"/>
                <c:pt idx="0">
                  <c:v>14</c:v>
                </c:pt>
                <c:pt idx="1">
                  <c:v>16</c:v>
                </c:pt>
                <c:pt idx="2">
                  <c:v>18</c:v>
                </c:pt>
                <c:pt idx="3">
                  <c:v>20</c:v>
                </c:pt>
              </c:numCache>
            </c:numRef>
          </c:xVal>
          <c:yVal>
            <c:numRef>
              <c:f>Sheet1!$B$2:$B$5</c:f>
              <c:numCache>
                <c:formatCode>General</c:formatCode>
                <c:ptCount val="4"/>
                <c:pt idx="0">
                  <c:v>52.230000000000011</c:v>
                </c:pt>
                <c:pt idx="1">
                  <c:v>43.92</c:v>
                </c:pt>
                <c:pt idx="2">
                  <c:v>41.18</c:v>
                </c:pt>
                <c:pt idx="3">
                  <c:v>42.63</c:v>
                </c:pt>
              </c:numCache>
            </c:numRef>
          </c:yVal>
        </c:ser>
        <c:ser>
          <c:idx val="1"/>
          <c:order val="1"/>
          <c:tx>
            <c:strRef>
              <c:f>Sheet1!$C$1</c:f>
              <c:strCache>
                <c:ptCount val="1"/>
                <c:pt idx="0">
                  <c:v>% Kappa number</c:v>
                </c:pt>
              </c:strCache>
            </c:strRef>
          </c:tx>
          <c:marker>
            <c:symbol val="none"/>
          </c:marker>
          <c:xVal>
            <c:numRef>
              <c:f>Sheet1!$A$2:$A$5</c:f>
              <c:numCache>
                <c:formatCode>General</c:formatCode>
                <c:ptCount val="4"/>
                <c:pt idx="0">
                  <c:v>14</c:v>
                </c:pt>
                <c:pt idx="1">
                  <c:v>16</c:v>
                </c:pt>
                <c:pt idx="2">
                  <c:v>18</c:v>
                </c:pt>
                <c:pt idx="3">
                  <c:v>20</c:v>
                </c:pt>
              </c:numCache>
            </c:numRef>
          </c:xVal>
          <c:yVal>
            <c:numRef>
              <c:f>Sheet1!$C$2:$C$5</c:f>
              <c:numCache>
                <c:formatCode>General</c:formatCode>
                <c:ptCount val="4"/>
                <c:pt idx="0">
                  <c:v>74.540000000000006</c:v>
                </c:pt>
                <c:pt idx="1">
                  <c:v>23.439999999999987</c:v>
                </c:pt>
                <c:pt idx="2">
                  <c:v>16.91</c:v>
                </c:pt>
                <c:pt idx="3">
                  <c:v>11.3</c:v>
                </c:pt>
              </c:numCache>
            </c:numRef>
          </c:yVal>
        </c:ser>
        <c:ser>
          <c:idx val="2"/>
          <c:order val="2"/>
          <c:tx>
            <c:strRef>
              <c:f>Sheet1!$D$1</c:f>
              <c:strCache>
                <c:ptCount val="1"/>
                <c:pt idx="0">
                  <c:v>% Brightness</c:v>
                </c:pt>
              </c:strCache>
            </c:strRef>
          </c:tx>
          <c:marker>
            <c:symbol val="none"/>
          </c:marker>
          <c:xVal>
            <c:numRef>
              <c:f>Sheet1!$A$2:$A$5</c:f>
              <c:numCache>
                <c:formatCode>General</c:formatCode>
                <c:ptCount val="4"/>
                <c:pt idx="0">
                  <c:v>14</c:v>
                </c:pt>
                <c:pt idx="1">
                  <c:v>16</c:v>
                </c:pt>
                <c:pt idx="2">
                  <c:v>18</c:v>
                </c:pt>
                <c:pt idx="3">
                  <c:v>20</c:v>
                </c:pt>
              </c:numCache>
            </c:numRef>
          </c:xVal>
          <c:yVal>
            <c:numRef>
              <c:f>Sheet1!$D$2:$D$5</c:f>
              <c:numCache>
                <c:formatCode>General</c:formatCode>
                <c:ptCount val="4"/>
                <c:pt idx="0">
                  <c:v>11.1</c:v>
                </c:pt>
                <c:pt idx="1">
                  <c:v>21.6</c:v>
                </c:pt>
                <c:pt idx="2">
                  <c:v>26.6</c:v>
                </c:pt>
                <c:pt idx="3">
                  <c:v>29.6</c:v>
                </c:pt>
              </c:numCache>
            </c:numRef>
          </c:yVal>
        </c:ser>
        <c:axId val="123495552"/>
        <c:axId val="128205568"/>
      </c:scatterChart>
      <c:valAx>
        <c:axId val="123495552"/>
        <c:scaling>
          <c:orientation val="minMax"/>
        </c:scaling>
        <c:axPos val="b"/>
        <c:title>
          <c:tx>
            <c:rich>
              <a:bodyPr/>
              <a:lstStyle/>
              <a:p>
                <a:pPr>
                  <a:defRPr/>
                </a:pPr>
                <a:r>
                  <a:rPr lang="en-US" dirty="0" smtClean="0"/>
                  <a:t>% Active alkali</a:t>
                </a:r>
                <a:endParaRPr lang="en-US" dirty="0"/>
              </a:p>
            </c:rich>
          </c:tx>
          <c:layout/>
        </c:title>
        <c:numFmt formatCode="General" sourceLinked="1"/>
        <c:tickLblPos val="nextTo"/>
        <c:crossAx val="128205568"/>
        <c:crosses val="autoZero"/>
        <c:crossBetween val="midCat"/>
      </c:valAx>
      <c:valAx>
        <c:axId val="128205568"/>
        <c:scaling>
          <c:orientation val="minMax"/>
        </c:scaling>
        <c:axPos val="l"/>
        <c:majorGridlines/>
        <c:numFmt formatCode="General" sourceLinked="1"/>
        <c:tickLblPos val="nextTo"/>
        <c:crossAx val="123495552"/>
        <c:crosses val="autoZero"/>
        <c:crossBetween val="midCat"/>
      </c:valAx>
    </c:plotArea>
    <c:legend>
      <c:legendPos val="r"/>
      <c:layout/>
    </c:legend>
    <c:plotVisOnly val="1"/>
  </c:chart>
  <c:txPr>
    <a:bodyPr/>
    <a:lstStyle/>
    <a:p>
      <a:pPr>
        <a:defRPr sz="1800"/>
      </a:pPr>
      <a:endParaRPr lang="th-TH"/>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th-TH"/>
  <c:chart>
    <c:plotArea>
      <c:layout>
        <c:manualLayout>
          <c:layoutTarget val="inner"/>
          <c:xMode val="edge"/>
          <c:yMode val="edge"/>
          <c:x val="9.3570096115734719E-2"/>
          <c:y val="4.6994463397498187E-2"/>
          <c:w val="0.49701757506185279"/>
          <c:h val="0.67776394886123059"/>
        </c:manualLayout>
      </c:layout>
      <c:barChart>
        <c:barDir val="col"/>
        <c:grouping val="clustered"/>
        <c:ser>
          <c:idx val="0"/>
          <c:order val="0"/>
          <c:tx>
            <c:strRef>
              <c:f>ไผ่เฮี้ยะ!$B$143:$B$144</c:f>
              <c:strCache>
                <c:ptCount val="1"/>
                <c:pt idx="0">
                  <c:v>wood per liquor ratio=1:4</c:v>
                </c:pt>
              </c:strCache>
            </c:strRef>
          </c:tx>
          <c:cat>
            <c:strRef>
              <c:f>ไผ่เฮี้ยะ!$A$145:$A$149</c:f>
              <c:strCache>
                <c:ptCount val="5"/>
                <c:pt idx="0">
                  <c:v>%sodium hydroxide solution</c:v>
                </c:pt>
                <c:pt idx="1">
                  <c:v>10</c:v>
                </c:pt>
                <c:pt idx="2">
                  <c:v>15</c:v>
                </c:pt>
                <c:pt idx="3">
                  <c:v>20</c:v>
                </c:pt>
                <c:pt idx="4">
                  <c:v>25</c:v>
                </c:pt>
              </c:strCache>
            </c:strRef>
          </c:cat>
          <c:val>
            <c:numRef>
              <c:f>ไผ่เฮี้ยะ!$B$145:$B$149</c:f>
              <c:numCache>
                <c:formatCode>General</c:formatCode>
                <c:ptCount val="5"/>
                <c:pt idx="0">
                  <c:v>0</c:v>
                </c:pt>
                <c:pt idx="1">
                  <c:v>31.97</c:v>
                </c:pt>
                <c:pt idx="2">
                  <c:v>37.449999999999996</c:v>
                </c:pt>
                <c:pt idx="3">
                  <c:v>32.92</c:v>
                </c:pt>
                <c:pt idx="4">
                  <c:v>32.849999999999994</c:v>
                </c:pt>
              </c:numCache>
            </c:numRef>
          </c:val>
        </c:ser>
        <c:ser>
          <c:idx val="1"/>
          <c:order val="1"/>
          <c:tx>
            <c:strRef>
              <c:f>ไผ่เฮี้ยะ!$D$143:$D$144</c:f>
              <c:strCache>
                <c:ptCount val="1"/>
                <c:pt idx="0">
                  <c:v>wood per liquor ratio=1:3</c:v>
                </c:pt>
              </c:strCache>
            </c:strRef>
          </c:tx>
          <c:cat>
            <c:strRef>
              <c:f>ไผ่เฮี้ยะ!$A$145:$A$149</c:f>
              <c:strCache>
                <c:ptCount val="5"/>
                <c:pt idx="0">
                  <c:v>%sodium hydroxide solution</c:v>
                </c:pt>
                <c:pt idx="1">
                  <c:v>10</c:v>
                </c:pt>
                <c:pt idx="2">
                  <c:v>15</c:v>
                </c:pt>
                <c:pt idx="3">
                  <c:v>20</c:v>
                </c:pt>
                <c:pt idx="4">
                  <c:v>25</c:v>
                </c:pt>
              </c:strCache>
            </c:strRef>
          </c:cat>
          <c:val>
            <c:numRef>
              <c:f>ไผ่เฮี้ยะ!$C$145:$C$149</c:f>
              <c:numCache>
                <c:formatCode>General</c:formatCode>
                <c:ptCount val="5"/>
                <c:pt idx="0">
                  <c:v>0</c:v>
                </c:pt>
                <c:pt idx="1">
                  <c:v>42.3</c:v>
                </c:pt>
                <c:pt idx="2">
                  <c:v>35.520000000000003</c:v>
                </c:pt>
                <c:pt idx="3">
                  <c:v>34.130000000000003</c:v>
                </c:pt>
                <c:pt idx="4">
                  <c:v>33.5</c:v>
                </c:pt>
              </c:numCache>
            </c:numRef>
          </c:val>
        </c:ser>
        <c:axId val="70447488"/>
        <c:axId val="70449024"/>
      </c:barChart>
      <c:catAx>
        <c:axId val="70447488"/>
        <c:scaling>
          <c:orientation val="minMax"/>
        </c:scaling>
        <c:axPos val="b"/>
        <c:numFmt formatCode="General" sourceLinked="1"/>
        <c:tickLblPos val="nextTo"/>
        <c:txPr>
          <a:bodyPr/>
          <a:lstStyle/>
          <a:p>
            <a:pPr>
              <a:defRPr sz="1000" baseline="0"/>
            </a:pPr>
            <a:endParaRPr lang="th-TH"/>
          </a:p>
        </c:txPr>
        <c:crossAx val="70449024"/>
        <c:crosses val="autoZero"/>
        <c:auto val="1"/>
        <c:lblAlgn val="ctr"/>
        <c:lblOffset val="100"/>
      </c:catAx>
      <c:valAx>
        <c:axId val="70449024"/>
        <c:scaling>
          <c:orientation val="minMax"/>
        </c:scaling>
        <c:axPos val="l"/>
        <c:majorGridlines/>
        <c:numFmt formatCode="General" sourceLinked="1"/>
        <c:tickLblPos val="nextTo"/>
        <c:crossAx val="70447488"/>
        <c:crosses val="autoZero"/>
        <c:crossBetween val="between"/>
      </c:valAx>
    </c:plotArea>
    <c:plotVisOnly val="1"/>
    <c:dispBlanksAs val="gap"/>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th-TH"/>
  <c:chart>
    <c:plotArea>
      <c:layout>
        <c:manualLayout>
          <c:layoutTarget val="inner"/>
          <c:xMode val="edge"/>
          <c:yMode val="edge"/>
          <c:x val="0.21452901720618256"/>
          <c:y val="5.2308691095592462E-2"/>
          <c:w val="0.49598263180066593"/>
          <c:h val="0.69381402037390005"/>
        </c:manualLayout>
      </c:layout>
      <c:barChart>
        <c:barDir val="col"/>
        <c:grouping val="clustered"/>
        <c:ser>
          <c:idx val="0"/>
          <c:order val="0"/>
          <c:tx>
            <c:strRef>
              <c:f>ไผ่เฮี้ยะ!$G$143:$G$144</c:f>
              <c:strCache>
                <c:ptCount val="1"/>
                <c:pt idx="0">
                  <c:v>wood per liquor ratio=1:4</c:v>
                </c:pt>
              </c:strCache>
            </c:strRef>
          </c:tx>
          <c:cat>
            <c:strRef>
              <c:f>ไผ่เฮี้ยะ!$F$145:$F$149</c:f>
              <c:strCache>
                <c:ptCount val="5"/>
                <c:pt idx="0">
                  <c:v>%sodium hydroxide solution</c:v>
                </c:pt>
                <c:pt idx="1">
                  <c:v>10</c:v>
                </c:pt>
                <c:pt idx="2">
                  <c:v>15</c:v>
                </c:pt>
                <c:pt idx="3">
                  <c:v>20</c:v>
                </c:pt>
                <c:pt idx="4">
                  <c:v>25</c:v>
                </c:pt>
              </c:strCache>
            </c:strRef>
          </c:cat>
          <c:val>
            <c:numRef>
              <c:f>ไผ่เฮี้ยะ!$G$145:$G$149</c:f>
              <c:numCache>
                <c:formatCode>General</c:formatCode>
                <c:ptCount val="5"/>
                <c:pt idx="0">
                  <c:v>0</c:v>
                </c:pt>
                <c:pt idx="1">
                  <c:v>29.6</c:v>
                </c:pt>
                <c:pt idx="2">
                  <c:v>28.35</c:v>
                </c:pt>
                <c:pt idx="3">
                  <c:v>26.5</c:v>
                </c:pt>
                <c:pt idx="4">
                  <c:v>29.7</c:v>
                </c:pt>
              </c:numCache>
            </c:numRef>
          </c:val>
        </c:ser>
        <c:ser>
          <c:idx val="1"/>
          <c:order val="1"/>
          <c:tx>
            <c:strRef>
              <c:f>ไผ่เฮี้ยะ!$H$143:$H$144</c:f>
              <c:strCache>
                <c:ptCount val="1"/>
                <c:pt idx="0">
                  <c:v>wood per liquor ratio=1:3</c:v>
                </c:pt>
              </c:strCache>
            </c:strRef>
          </c:tx>
          <c:cat>
            <c:strRef>
              <c:f>ไผ่เฮี้ยะ!$F$145:$F$149</c:f>
              <c:strCache>
                <c:ptCount val="5"/>
                <c:pt idx="0">
                  <c:v>%sodium hydroxide solution</c:v>
                </c:pt>
                <c:pt idx="1">
                  <c:v>10</c:v>
                </c:pt>
                <c:pt idx="2">
                  <c:v>15</c:v>
                </c:pt>
                <c:pt idx="3">
                  <c:v>20</c:v>
                </c:pt>
                <c:pt idx="4">
                  <c:v>25</c:v>
                </c:pt>
              </c:strCache>
            </c:strRef>
          </c:cat>
          <c:val>
            <c:numRef>
              <c:f>ไผ่เฮี้ยะ!$H$145:$H$149</c:f>
              <c:numCache>
                <c:formatCode>General</c:formatCode>
                <c:ptCount val="5"/>
                <c:pt idx="0">
                  <c:v>0</c:v>
                </c:pt>
                <c:pt idx="1">
                  <c:v>31.29</c:v>
                </c:pt>
                <c:pt idx="2">
                  <c:v>22.310000000000031</c:v>
                </c:pt>
                <c:pt idx="3">
                  <c:v>25.759999999999987</c:v>
                </c:pt>
                <c:pt idx="4">
                  <c:v>31.16</c:v>
                </c:pt>
              </c:numCache>
            </c:numRef>
          </c:val>
        </c:ser>
        <c:axId val="70666496"/>
        <c:axId val="70676480"/>
      </c:barChart>
      <c:catAx>
        <c:axId val="70666496"/>
        <c:scaling>
          <c:orientation val="minMax"/>
        </c:scaling>
        <c:axPos val="b"/>
        <c:numFmt formatCode="General" sourceLinked="1"/>
        <c:tickLblPos val="nextTo"/>
        <c:txPr>
          <a:bodyPr rot="0" vert="horz"/>
          <a:lstStyle/>
          <a:p>
            <a:pPr>
              <a:defRPr sz="1000" baseline="0"/>
            </a:pPr>
            <a:endParaRPr lang="th-TH"/>
          </a:p>
        </c:txPr>
        <c:crossAx val="70676480"/>
        <c:crosses val="autoZero"/>
        <c:auto val="1"/>
        <c:lblAlgn val="ctr"/>
        <c:lblOffset val="100"/>
      </c:catAx>
      <c:valAx>
        <c:axId val="70676480"/>
        <c:scaling>
          <c:orientation val="minMax"/>
        </c:scaling>
        <c:axPos val="l"/>
        <c:majorGridlines/>
        <c:numFmt formatCode="General" sourceLinked="1"/>
        <c:tickLblPos val="nextTo"/>
        <c:crossAx val="70666496"/>
        <c:crosses val="autoZero"/>
        <c:crossBetween val="between"/>
      </c:valAx>
    </c:plotArea>
    <c:legend>
      <c:legendPos val="r"/>
      <c:layout>
        <c:manualLayout>
          <c:xMode val="edge"/>
          <c:yMode val="edge"/>
          <c:x val="0.68919767535905474"/>
          <c:y val="0.33773484089467842"/>
          <c:w val="0.30833327932774568"/>
          <c:h val="0.23611106083003991"/>
        </c:manualLayout>
      </c:layout>
      <c:txPr>
        <a:bodyPr/>
        <a:lstStyle/>
        <a:p>
          <a:pPr>
            <a:defRPr sz="1010" baseline="0"/>
          </a:pPr>
          <a:endParaRPr lang="th-TH"/>
        </a:p>
      </c:txPr>
    </c:legend>
    <c:plotVisOnly val="1"/>
    <c:dispBlanksAs val="gap"/>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th-TH"/>
  <c:chart>
    <c:plotArea>
      <c:layout>
        <c:manualLayout>
          <c:layoutTarget val="inner"/>
          <c:xMode val="edge"/>
          <c:yMode val="edge"/>
          <c:x val="0.17093261323025785"/>
          <c:y val="4.3512181283024233E-2"/>
          <c:w val="0.52913753064818503"/>
          <c:h val="0.68904847983496231"/>
        </c:manualLayout>
      </c:layout>
      <c:barChart>
        <c:barDir val="col"/>
        <c:grouping val="clustered"/>
        <c:ser>
          <c:idx val="0"/>
          <c:order val="0"/>
          <c:tx>
            <c:strRef>
              <c:f>ไผ่เฮี้ยะ!$J$143:$J$144</c:f>
              <c:strCache>
                <c:ptCount val="1"/>
                <c:pt idx="0">
                  <c:v>wood per liqour ratio=1:4</c:v>
                </c:pt>
              </c:strCache>
            </c:strRef>
          </c:tx>
          <c:cat>
            <c:strRef>
              <c:f>ไผ่เฮี้ยะ!$I$145:$I$149</c:f>
              <c:strCache>
                <c:ptCount val="5"/>
                <c:pt idx="0">
                  <c:v>%sodium hydroxide solution</c:v>
                </c:pt>
                <c:pt idx="1">
                  <c:v>10</c:v>
                </c:pt>
                <c:pt idx="2">
                  <c:v>15</c:v>
                </c:pt>
                <c:pt idx="3">
                  <c:v>20</c:v>
                </c:pt>
                <c:pt idx="4">
                  <c:v>25</c:v>
                </c:pt>
              </c:strCache>
            </c:strRef>
          </c:cat>
          <c:val>
            <c:numRef>
              <c:f>ไผ่เฮี้ยะ!$J$145:$J$149</c:f>
              <c:numCache>
                <c:formatCode>General</c:formatCode>
                <c:ptCount val="5"/>
                <c:pt idx="0">
                  <c:v>0</c:v>
                </c:pt>
                <c:pt idx="1">
                  <c:v>21.8</c:v>
                </c:pt>
                <c:pt idx="2">
                  <c:v>20.2</c:v>
                </c:pt>
                <c:pt idx="3">
                  <c:v>23.1</c:v>
                </c:pt>
                <c:pt idx="4">
                  <c:v>19.100000000000001</c:v>
                </c:pt>
              </c:numCache>
            </c:numRef>
          </c:val>
        </c:ser>
        <c:ser>
          <c:idx val="1"/>
          <c:order val="1"/>
          <c:tx>
            <c:strRef>
              <c:f>ไผ่เฮี้ยะ!$K$143:$K$144</c:f>
              <c:strCache>
                <c:ptCount val="1"/>
                <c:pt idx="0">
                  <c:v>wood per liquor ratio=1:3</c:v>
                </c:pt>
              </c:strCache>
            </c:strRef>
          </c:tx>
          <c:cat>
            <c:strRef>
              <c:f>ไผ่เฮี้ยะ!$I$145:$I$149</c:f>
              <c:strCache>
                <c:ptCount val="5"/>
                <c:pt idx="0">
                  <c:v>%sodium hydroxide solution</c:v>
                </c:pt>
                <c:pt idx="1">
                  <c:v>10</c:v>
                </c:pt>
                <c:pt idx="2">
                  <c:v>15</c:v>
                </c:pt>
                <c:pt idx="3">
                  <c:v>20</c:v>
                </c:pt>
                <c:pt idx="4">
                  <c:v>25</c:v>
                </c:pt>
              </c:strCache>
            </c:strRef>
          </c:cat>
          <c:val>
            <c:numRef>
              <c:f>ไผ่เฮี้ยะ!$K$145:$K$149</c:f>
              <c:numCache>
                <c:formatCode>General</c:formatCode>
                <c:ptCount val="5"/>
                <c:pt idx="0">
                  <c:v>0</c:v>
                </c:pt>
                <c:pt idx="1">
                  <c:v>23.8</c:v>
                </c:pt>
                <c:pt idx="2">
                  <c:v>26.6</c:v>
                </c:pt>
                <c:pt idx="3">
                  <c:v>24.1</c:v>
                </c:pt>
                <c:pt idx="4">
                  <c:v>19.899999999999999</c:v>
                </c:pt>
              </c:numCache>
            </c:numRef>
          </c:val>
        </c:ser>
        <c:axId val="70729728"/>
        <c:axId val="70731264"/>
      </c:barChart>
      <c:catAx>
        <c:axId val="70729728"/>
        <c:scaling>
          <c:orientation val="minMax"/>
        </c:scaling>
        <c:axPos val="b"/>
        <c:numFmt formatCode="General" sourceLinked="1"/>
        <c:tickLblPos val="nextTo"/>
        <c:txPr>
          <a:bodyPr/>
          <a:lstStyle/>
          <a:p>
            <a:pPr>
              <a:defRPr sz="1000" baseline="0"/>
            </a:pPr>
            <a:endParaRPr lang="th-TH"/>
          </a:p>
        </c:txPr>
        <c:crossAx val="70731264"/>
        <c:crosses val="autoZero"/>
        <c:auto val="1"/>
        <c:lblAlgn val="ctr"/>
        <c:lblOffset val="100"/>
      </c:catAx>
      <c:valAx>
        <c:axId val="70731264"/>
        <c:scaling>
          <c:orientation val="minMax"/>
        </c:scaling>
        <c:axPos val="l"/>
        <c:majorGridlines/>
        <c:numFmt formatCode="General" sourceLinked="1"/>
        <c:tickLblPos val="nextTo"/>
        <c:crossAx val="70729728"/>
        <c:crosses val="autoZero"/>
        <c:crossBetween val="between"/>
      </c:valAx>
    </c:plotArea>
    <c:legend>
      <c:legendPos val="r"/>
      <c:layout>
        <c:manualLayout>
          <c:xMode val="edge"/>
          <c:yMode val="edge"/>
          <c:x val="0.67188031182974373"/>
          <c:y val="0.33501343521576005"/>
          <c:w val="0.32291673417366901"/>
          <c:h val="0.2361109919625807"/>
        </c:manualLayout>
      </c:layout>
      <c:txPr>
        <a:bodyPr/>
        <a:lstStyle/>
        <a:p>
          <a:pPr>
            <a:defRPr sz="1010" baseline="0"/>
          </a:pPr>
          <a:endParaRPr lang="th-TH"/>
        </a:p>
      </c:txPr>
    </c:legend>
    <c:plotVisOnly val="1"/>
    <c:dispBlanksAs val="gap"/>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th-TH"/>
  <c:chart>
    <c:title>
      <c:layout/>
    </c:title>
    <c:plotArea>
      <c:layout/>
      <c:barChart>
        <c:barDir val="col"/>
        <c:grouping val="clustered"/>
        <c:ser>
          <c:idx val="0"/>
          <c:order val="0"/>
          <c:tx>
            <c:strRef>
              <c:f>ไผ่ชนิดต่างๆ!$D$2</c:f>
              <c:strCache>
                <c:ptCount val="1"/>
                <c:pt idx="0">
                  <c:v>%Yield</c:v>
                </c:pt>
              </c:strCache>
            </c:strRef>
          </c:tx>
          <c:dLbls>
            <c:showVal val="1"/>
          </c:dLbls>
          <c:cat>
            <c:strRef>
              <c:f>ไผ่ชนิดต่างๆ!$C$3:$C$15</c:f>
              <c:strCache>
                <c:ptCount val="13"/>
                <c:pt idx="0">
                  <c:v>B.longispatha Kurz</c:v>
                </c:pt>
                <c:pt idx="1">
                  <c:v>B.blumeana Schult</c:v>
                </c:pt>
                <c:pt idx="2">
                  <c:v>B.nana Roxb</c:v>
                </c:pt>
                <c:pt idx="3">
                  <c:v>T. siamensis Gamble</c:v>
                </c:pt>
                <c:pt idx="4">
                  <c:v>D.membranaceus Munro</c:v>
                </c:pt>
                <c:pt idx="5">
                  <c:v>B.arundinacea Wild</c:v>
                </c:pt>
                <c:pt idx="6">
                  <c:v>D.latiflorus Munro</c:v>
                </c:pt>
                <c:pt idx="7">
                  <c:v>D.asper Backer</c:v>
                </c:pt>
                <c:pt idx="8">
                  <c:v>G.nigroclitla Kurz</c:v>
                </c:pt>
                <c:pt idx="9">
                  <c:v>B.nutans Wall</c:v>
                </c:pt>
                <c:pt idx="10">
                  <c:v>G.hasskarliana</c:v>
                </c:pt>
                <c:pt idx="11">
                  <c:v>D.latiflorus </c:v>
                </c:pt>
                <c:pt idx="12">
                  <c:v>C.virgatum Kurz</c:v>
                </c:pt>
              </c:strCache>
            </c:strRef>
          </c:cat>
          <c:val>
            <c:numRef>
              <c:f>ไผ่ชนิดต่างๆ!$D$3:$D$15</c:f>
              <c:numCache>
                <c:formatCode>General</c:formatCode>
                <c:ptCount val="13"/>
                <c:pt idx="0">
                  <c:v>39.56</c:v>
                </c:pt>
                <c:pt idx="1">
                  <c:v>41.61</c:v>
                </c:pt>
                <c:pt idx="2">
                  <c:v>41.61</c:v>
                </c:pt>
                <c:pt idx="3">
                  <c:v>41.71</c:v>
                </c:pt>
                <c:pt idx="4">
                  <c:v>41.75</c:v>
                </c:pt>
                <c:pt idx="5">
                  <c:v>41.15</c:v>
                </c:pt>
                <c:pt idx="6">
                  <c:v>35.809999999999995</c:v>
                </c:pt>
                <c:pt idx="7">
                  <c:v>37.870000000000005</c:v>
                </c:pt>
                <c:pt idx="8">
                  <c:v>37.700000000000003</c:v>
                </c:pt>
                <c:pt idx="9">
                  <c:v>36.790000000000013</c:v>
                </c:pt>
                <c:pt idx="10">
                  <c:v>43.349999999999994</c:v>
                </c:pt>
                <c:pt idx="11">
                  <c:v>34.339999999999996</c:v>
                </c:pt>
                <c:pt idx="12">
                  <c:v>42.3</c:v>
                </c:pt>
              </c:numCache>
            </c:numRef>
          </c:val>
        </c:ser>
        <c:axId val="70518272"/>
        <c:axId val="70678784"/>
      </c:barChart>
      <c:catAx>
        <c:axId val="70518272"/>
        <c:scaling>
          <c:orientation val="minMax"/>
        </c:scaling>
        <c:axPos val="b"/>
        <c:numFmt formatCode="General" sourceLinked="1"/>
        <c:tickLblPos val="nextTo"/>
        <c:crossAx val="70678784"/>
        <c:crosses val="autoZero"/>
        <c:auto val="1"/>
        <c:lblAlgn val="ctr"/>
        <c:lblOffset val="100"/>
      </c:catAx>
      <c:valAx>
        <c:axId val="70678784"/>
        <c:scaling>
          <c:orientation val="minMax"/>
        </c:scaling>
        <c:axPos val="l"/>
        <c:majorGridlines/>
        <c:title>
          <c:tx>
            <c:rich>
              <a:bodyPr rot="-5400000" vert="horz"/>
              <a:lstStyle/>
              <a:p>
                <a:pPr>
                  <a:defRPr sz="1200"/>
                </a:pPr>
                <a:r>
                  <a:rPr lang="en-US" sz="1200" dirty="0" smtClean="0"/>
                  <a:t>% YIELD</a:t>
                </a:r>
                <a:endParaRPr lang="en-US" sz="1200" dirty="0"/>
              </a:p>
            </c:rich>
          </c:tx>
          <c:layout>
            <c:manualLayout>
              <c:xMode val="edge"/>
              <c:yMode val="edge"/>
              <c:x val="1.7987568748747507E-2"/>
              <c:y val="0.38945626076768863"/>
            </c:manualLayout>
          </c:layout>
        </c:title>
        <c:numFmt formatCode="General" sourceLinked="1"/>
        <c:tickLblPos val="nextTo"/>
        <c:crossAx val="70518272"/>
        <c:crosses val="autoZero"/>
        <c:crossBetween val="between"/>
      </c:valAx>
    </c:plotArea>
    <c:plotVisOnly val="1"/>
    <c:dispBlanksAs val="gap"/>
  </c:chart>
  <c:spPr>
    <a:ln w="12700"/>
  </c:sp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th-TH"/>
  <c:chart>
    <c:title>
      <c:layout/>
    </c:title>
    <c:plotArea>
      <c:layout/>
      <c:barChart>
        <c:barDir val="col"/>
        <c:grouping val="clustered"/>
        <c:ser>
          <c:idx val="0"/>
          <c:order val="0"/>
          <c:tx>
            <c:strRef>
              <c:f>ไผ่ชนิดต่างๆ!$F$2</c:f>
              <c:strCache>
                <c:ptCount val="1"/>
                <c:pt idx="0">
                  <c:v>%Kappa number</c:v>
                </c:pt>
              </c:strCache>
            </c:strRef>
          </c:tx>
          <c:dLbls>
            <c:showVal val="1"/>
          </c:dLbls>
          <c:cat>
            <c:strRef>
              <c:f>ไผ่ชนิดต่างๆ!$E$3:$E$15</c:f>
              <c:strCache>
                <c:ptCount val="13"/>
                <c:pt idx="0">
                  <c:v>B.longispatha</c:v>
                </c:pt>
                <c:pt idx="1">
                  <c:v>B.blumeana</c:v>
                </c:pt>
                <c:pt idx="2">
                  <c:v>B.nana Roxb</c:v>
                </c:pt>
                <c:pt idx="3">
                  <c:v>T. siamensis</c:v>
                </c:pt>
                <c:pt idx="4">
                  <c:v>D.strictus</c:v>
                </c:pt>
                <c:pt idx="5">
                  <c:v>B.arundinacea</c:v>
                </c:pt>
                <c:pt idx="6">
                  <c:v>D.latiflorus Munro</c:v>
                </c:pt>
                <c:pt idx="7">
                  <c:v>D.asper Back</c:v>
                </c:pt>
                <c:pt idx="8">
                  <c:v>G.nigroclitla Kurz</c:v>
                </c:pt>
                <c:pt idx="9">
                  <c:v>B.nutans Wall</c:v>
                </c:pt>
                <c:pt idx="10">
                  <c:v>G.hasskarliana</c:v>
                </c:pt>
                <c:pt idx="11">
                  <c:v>D.latiflorus </c:v>
                </c:pt>
                <c:pt idx="12">
                  <c:v>C.virgatum</c:v>
                </c:pt>
              </c:strCache>
            </c:strRef>
          </c:cat>
          <c:val>
            <c:numRef>
              <c:f>ไผ่ชนิดต่างๆ!$F$3:$F$15</c:f>
              <c:numCache>
                <c:formatCode>General</c:formatCode>
                <c:ptCount val="13"/>
                <c:pt idx="0">
                  <c:v>18.690000000000001</c:v>
                </c:pt>
                <c:pt idx="1">
                  <c:v>16.36</c:v>
                </c:pt>
                <c:pt idx="2">
                  <c:v>34.39</c:v>
                </c:pt>
                <c:pt idx="3">
                  <c:v>17.73</c:v>
                </c:pt>
                <c:pt idx="4">
                  <c:v>34.4</c:v>
                </c:pt>
                <c:pt idx="5">
                  <c:v>16.010000000000005</c:v>
                </c:pt>
                <c:pt idx="6">
                  <c:v>20.979999999999986</c:v>
                </c:pt>
                <c:pt idx="7">
                  <c:v>32.9</c:v>
                </c:pt>
                <c:pt idx="8">
                  <c:v>25.25</c:v>
                </c:pt>
                <c:pt idx="9">
                  <c:v>18.88</c:v>
                </c:pt>
                <c:pt idx="10">
                  <c:v>32.720000000000013</c:v>
                </c:pt>
                <c:pt idx="11">
                  <c:v>15.89</c:v>
                </c:pt>
                <c:pt idx="12">
                  <c:v>31.29</c:v>
                </c:pt>
              </c:numCache>
            </c:numRef>
          </c:val>
        </c:ser>
        <c:axId val="70591232"/>
        <c:axId val="70592768"/>
      </c:barChart>
      <c:catAx>
        <c:axId val="70591232"/>
        <c:scaling>
          <c:orientation val="minMax"/>
        </c:scaling>
        <c:axPos val="b"/>
        <c:numFmt formatCode="General" sourceLinked="1"/>
        <c:tickLblPos val="nextTo"/>
        <c:crossAx val="70592768"/>
        <c:crosses val="autoZero"/>
        <c:auto val="1"/>
        <c:lblAlgn val="ctr"/>
        <c:lblOffset val="100"/>
      </c:catAx>
      <c:valAx>
        <c:axId val="70592768"/>
        <c:scaling>
          <c:orientation val="minMax"/>
        </c:scaling>
        <c:axPos val="l"/>
        <c:majorGridlines/>
        <c:title>
          <c:tx>
            <c:rich>
              <a:bodyPr rot="-5400000" vert="horz"/>
              <a:lstStyle/>
              <a:p>
                <a:pPr>
                  <a:defRPr sz="1200"/>
                </a:pPr>
                <a:r>
                  <a:rPr lang="en-US" sz="1200" dirty="0" smtClean="0"/>
                  <a:t>% Kappa number</a:t>
                </a:r>
              </a:p>
              <a:p>
                <a:pPr>
                  <a:defRPr sz="1200"/>
                </a:pPr>
                <a:endParaRPr lang="en-US" sz="1200" dirty="0"/>
              </a:p>
            </c:rich>
          </c:tx>
          <c:layout>
            <c:manualLayout>
              <c:xMode val="edge"/>
              <c:yMode val="edge"/>
              <c:x val="1.6628814390530811E-2"/>
              <c:y val="0.3702838355864328"/>
            </c:manualLayout>
          </c:layout>
        </c:title>
        <c:numFmt formatCode="General" sourceLinked="1"/>
        <c:tickLblPos val="nextTo"/>
        <c:crossAx val="70591232"/>
        <c:crosses val="autoZero"/>
        <c:crossBetween val="between"/>
      </c:valAx>
    </c:plotArea>
    <c:plotVisOnly val="1"/>
    <c:dispBlanksAs val="gap"/>
  </c:chart>
  <c:spPr>
    <a:ln>
      <a:solidFill>
        <a:sysClr val="windowText" lastClr="000000">
          <a:tint val="75000"/>
          <a:shade val="95000"/>
          <a:satMod val="105000"/>
        </a:sysClr>
      </a:solidFill>
    </a:ln>
  </c:sp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sz="2160" b="1" i="0" u="none" strike="noStrike" baseline="0" dirty="0" smtClean="0"/>
              <a:t>Bursting strength of bamboo paper (</a:t>
            </a:r>
            <a:r>
              <a:rPr lang="en-US" sz="2160" b="1" i="0" u="none" strike="noStrike" baseline="0" dirty="0" err="1" smtClean="0"/>
              <a:t>C.</a:t>
            </a:r>
            <a:r>
              <a:rPr lang="en-US" sz="2160" b="1" i="1" u="none" strike="noStrike" baseline="0" dirty="0" err="1" smtClean="0"/>
              <a:t>vergatum</a:t>
            </a:r>
            <a:r>
              <a:rPr lang="en-US" sz="2160" b="1" i="0" u="none" strike="noStrike" baseline="0" dirty="0" smtClean="0"/>
              <a:t>) from </a:t>
            </a:r>
            <a:r>
              <a:rPr lang="en-US" sz="2160" b="1" i="0" u="none" strike="noStrike" baseline="0" dirty="0" err="1" smtClean="0"/>
              <a:t>formacell</a:t>
            </a:r>
            <a:r>
              <a:rPr lang="en-US" sz="2160" b="1" i="0" u="none" strike="noStrike" baseline="0" dirty="0" smtClean="0"/>
              <a:t> process</a:t>
            </a:r>
            <a:endParaRPr lang="en-US" dirty="0"/>
          </a:p>
        </c:rich>
      </c:tx>
      <c:layout/>
    </c:title>
    <c:plotArea>
      <c:layout/>
      <c:barChart>
        <c:barDir val="col"/>
        <c:grouping val="clustered"/>
        <c:ser>
          <c:idx val="0"/>
          <c:order val="0"/>
          <c:tx>
            <c:strRef>
              <c:f>Sheet1!$B$1</c:f>
              <c:strCache>
                <c:ptCount val="1"/>
                <c:pt idx="0">
                  <c:v>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Sheet1!$B$2:$B$9</c:f>
              <c:numCache>
                <c:formatCode>General</c:formatCode>
                <c:ptCount val="8"/>
                <c:pt idx="0">
                  <c:v>53.92</c:v>
                </c:pt>
                <c:pt idx="1">
                  <c:v>154.38000000000045</c:v>
                </c:pt>
                <c:pt idx="4">
                  <c:v>345.26</c:v>
                </c:pt>
                <c:pt idx="6">
                  <c:v>0</c:v>
                </c:pt>
              </c:numCache>
            </c:numRef>
          </c:val>
        </c:ser>
        <c:ser>
          <c:idx val="1"/>
          <c:order val="1"/>
          <c:tx>
            <c:strRef>
              <c:f>Sheet1!$C$1</c:f>
              <c:strCache>
                <c:ptCount val="1"/>
                <c:pt idx="0">
                  <c:v>10%H2O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Sheet1!$C$2:$C$9</c:f>
              <c:numCache>
                <c:formatCode>General</c:formatCode>
                <c:ptCount val="8"/>
                <c:pt idx="0">
                  <c:v>65.34</c:v>
                </c:pt>
                <c:pt idx="3">
                  <c:v>81.900000000000006</c:v>
                </c:pt>
                <c:pt idx="6">
                  <c:v>339.41999999999911</c:v>
                </c:pt>
              </c:numCache>
            </c:numRef>
          </c:val>
        </c:ser>
        <c:ser>
          <c:idx val="2"/>
          <c:order val="2"/>
          <c:tx>
            <c:strRef>
              <c:f>Sheet1!$D$1</c:f>
              <c:strCache>
                <c:ptCount val="1"/>
                <c:pt idx="0">
                  <c:v>15%H2O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Sheet1!$D$2:$D$9</c:f>
              <c:numCache>
                <c:formatCode>General</c:formatCode>
                <c:ptCount val="8"/>
                <c:pt idx="3">
                  <c:v>103.17999999999998</c:v>
                </c:pt>
                <c:pt idx="5">
                  <c:v>431.42999999999898</c:v>
                </c:pt>
              </c:numCache>
            </c:numRef>
          </c:val>
        </c:ser>
        <c:ser>
          <c:idx val="3"/>
          <c:order val="3"/>
          <c:tx>
            <c:strRef>
              <c:f>Sheet1!$E$1</c:f>
              <c:strCache>
                <c:ptCount val="1"/>
                <c:pt idx="0">
                  <c:v>20%H2O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Sheet1!$E$2:$E$9</c:f>
              <c:numCache>
                <c:formatCode>General</c:formatCode>
                <c:ptCount val="8"/>
                <c:pt idx="2">
                  <c:v>122.84</c:v>
                </c:pt>
                <c:pt idx="7">
                  <c:v>425.71</c:v>
                </c:pt>
              </c:numCache>
            </c:numRef>
          </c:val>
        </c:ser>
        <c:axId val="131715072"/>
        <c:axId val="131716992"/>
      </c:barChart>
      <c:catAx>
        <c:axId val="13171507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1716992"/>
        <c:crosses val="autoZero"/>
        <c:auto val="1"/>
        <c:lblAlgn val="ctr"/>
        <c:lblOffset val="100"/>
      </c:catAx>
      <c:valAx>
        <c:axId val="131716992"/>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3.1833440344595565E-2"/>
              <c:y val="0.2092206561006244"/>
            </c:manualLayout>
          </c:layout>
        </c:title>
        <c:numFmt formatCode="General" sourceLinked="1"/>
        <c:tickLblPos val="nextTo"/>
        <c:crossAx val="131715072"/>
        <c:crosses val="autoZero"/>
        <c:crossBetween val="between"/>
      </c:valAx>
    </c:plotArea>
    <c:legend>
      <c:legendPos val="r"/>
      <c:layout/>
    </c:legend>
    <c:plotVisOnly val="1"/>
  </c:chart>
  <c:txPr>
    <a:bodyPr/>
    <a:lstStyle/>
    <a:p>
      <a:pPr>
        <a:defRPr sz="1800"/>
      </a:pPr>
      <a:endParaRPr lang="th-TH"/>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sz="2160" b="1" i="0" u="none" strike="noStrike" baseline="0" dirty="0" smtClean="0"/>
              <a:t>Tearing strength of bamboo paper (</a:t>
            </a:r>
            <a:r>
              <a:rPr lang="en-US" sz="2160" b="1" i="0" u="none" strike="noStrike" baseline="0" dirty="0" err="1" smtClean="0"/>
              <a:t>C.</a:t>
            </a:r>
            <a:r>
              <a:rPr lang="en-US" sz="2160" b="1" i="1" u="none" strike="noStrike" baseline="0" dirty="0" err="1" smtClean="0"/>
              <a:t>vergatum</a:t>
            </a:r>
            <a:r>
              <a:rPr lang="en-US" sz="2160" b="1" i="0" u="none" strike="noStrike" baseline="0" dirty="0" smtClean="0"/>
              <a:t>) from </a:t>
            </a:r>
            <a:r>
              <a:rPr lang="en-US" sz="2160" b="1" i="0" u="none" strike="noStrike" baseline="0" dirty="0" err="1" smtClean="0"/>
              <a:t>formacell</a:t>
            </a:r>
            <a:r>
              <a:rPr lang="en-US" sz="2160" b="1" i="0" u="none" strike="noStrike" baseline="0" dirty="0" smtClean="0"/>
              <a:t> process</a:t>
            </a:r>
            <a:endParaRPr lang="en-US" dirty="0"/>
          </a:p>
        </c:rich>
      </c:tx>
      <c:layout/>
    </c:title>
    <c:plotArea>
      <c:layout/>
      <c:barChart>
        <c:barDir val="col"/>
        <c:grouping val="clustered"/>
        <c:ser>
          <c:idx val="0"/>
          <c:order val="0"/>
          <c:tx>
            <c:strRef>
              <c:f>Sheet1!$B$1</c:f>
              <c:strCache>
                <c:ptCount val="1"/>
                <c:pt idx="0">
                  <c:v>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Sheet1!$B$2:$B$9</c:f>
              <c:numCache>
                <c:formatCode>General</c:formatCode>
                <c:ptCount val="8"/>
                <c:pt idx="0">
                  <c:v>16.3</c:v>
                </c:pt>
                <c:pt idx="1">
                  <c:v>103.7</c:v>
                </c:pt>
                <c:pt idx="4">
                  <c:v>113.1</c:v>
                </c:pt>
                <c:pt idx="6">
                  <c:v>0</c:v>
                </c:pt>
              </c:numCache>
            </c:numRef>
          </c:val>
        </c:ser>
        <c:ser>
          <c:idx val="1"/>
          <c:order val="1"/>
          <c:tx>
            <c:strRef>
              <c:f>Sheet1!$C$1</c:f>
              <c:strCache>
                <c:ptCount val="1"/>
                <c:pt idx="0">
                  <c:v>10%H2O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Sheet1!$C$2:$C$9</c:f>
              <c:numCache>
                <c:formatCode>General</c:formatCode>
                <c:ptCount val="8"/>
                <c:pt idx="0">
                  <c:v>54</c:v>
                </c:pt>
                <c:pt idx="3">
                  <c:v>65.400000000000006</c:v>
                </c:pt>
                <c:pt idx="6">
                  <c:v>87.5</c:v>
                </c:pt>
              </c:numCache>
            </c:numRef>
          </c:val>
        </c:ser>
        <c:ser>
          <c:idx val="2"/>
          <c:order val="2"/>
          <c:tx>
            <c:strRef>
              <c:f>Sheet1!$D$1</c:f>
              <c:strCache>
                <c:ptCount val="1"/>
                <c:pt idx="0">
                  <c:v>15%H2O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Sheet1!$D$2:$D$9</c:f>
              <c:numCache>
                <c:formatCode>General</c:formatCode>
                <c:ptCount val="8"/>
                <c:pt idx="3">
                  <c:v>86.4</c:v>
                </c:pt>
                <c:pt idx="5">
                  <c:v>88.8</c:v>
                </c:pt>
              </c:numCache>
            </c:numRef>
          </c:val>
        </c:ser>
        <c:ser>
          <c:idx val="3"/>
          <c:order val="3"/>
          <c:tx>
            <c:strRef>
              <c:f>Sheet1!$E$1</c:f>
              <c:strCache>
                <c:ptCount val="1"/>
                <c:pt idx="0">
                  <c:v>20%H2O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Sheet1!$E$2:$E$9</c:f>
              <c:numCache>
                <c:formatCode>General</c:formatCode>
                <c:ptCount val="8"/>
                <c:pt idx="2">
                  <c:v>85.7</c:v>
                </c:pt>
                <c:pt idx="7">
                  <c:v>68.2</c:v>
                </c:pt>
              </c:numCache>
            </c:numRef>
          </c:val>
        </c:ser>
        <c:axId val="131912448"/>
        <c:axId val="131914368"/>
      </c:barChart>
      <c:catAx>
        <c:axId val="131912448"/>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1914368"/>
        <c:crosses val="autoZero"/>
        <c:auto val="1"/>
        <c:lblAlgn val="ctr"/>
        <c:lblOffset val="100"/>
      </c:catAx>
      <c:valAx>
        <c:axId val="131914368"/>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3.1558152729863065E-2"/>
              <c:y val="0.30664800937150632"/>
            </c:manualLayout>
          </c:layout>
        </c:title>
        <c:numFmt formatCode="General" sourceLinked="1"/>
        <c:tickLblPos val="nextTo"/>
        <c:crossAx val="131912448"/>
        <c:crosses val="autoZero"/>
        <c:crossBetween val="between"/>
      </c:valAx>
    </c:plotArea>
    <c:legend>
      <c:legendPos val="r"/>
      <c:layout/>
    </c:legend>
    <c:plotVisOnly val="1"/>
  </c:chart>
  <c:txPr>
    <a:bodyPr/>
    <a:lstStyle/>
    <a:p>
      <a:pPr>
        <a:defRPr sz="1800"/>
      </a:pPr>
      <a:endParaRPr lang="th-TH"/>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sz="2160" b="1" i="0" u="none" strike="noStrike" baseline="0" dirty="0" smtClean="0"/>
              <a:t>Bursting strength of bamboo paper (</a:t>
            </a:r>
            <a:r>
              <a:rPr lang="en-US" sz="2160" b="1" i="0" u="none" strike="noStrike" baseline="0" dirty="0" err="1" smtClean="0"/>
              <a:t>C.</a:t>
            </a:r>
            <a:r>
              <a:rPr lang="en-US" sz="2160" b="1" i="1" u="none" strike="noStrike" baseline="0" dirty="0" err="1" smtClean="0"/>
              <a:t>vergatum</a:t>
            </a:r>
            <a:r>
              <a:rPr lang="en-US" sz="2160" b="1" i="0" u="none" strike="noStrike" baseline="0" dirty="0" smtClean="0"/>
              <a:t>) from Sulfate process</a:t>
            </a:r>
            <a:endParaRPr lang="en-US" dirty="0"/>
          </a:p>
        </c:rich>
      </c:tx>
      <c:layout/>
    </c:title>
    <c:plotArea>
      <c:layout/>
      <c:barChart>
        <c:barDir val="col"/>
        <c:grouping val="clustered"/>
        <c:ser>
          <c:idx val="0"/>
          <c:order val="0"/>
          <c:tx>
            <c:strRef>
              <c:f>Sheet1!$B$1</c:f>
              <c:strCache>
                <c:ptCount val="1"/>
                <c:pt idx="0">
                  <c:v>AA=14%</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Sheet1!$B$2:$B$13</c:f>
              <c:numCache>
                <c:formatCode>General</c:formatCode>
                <c:ptCount val="12"/>
                <c:pt idx="3">
                  <c:v>261.92999999999893</c:v>
                </c:pt>
                <c:pt idx="6">
                  <c:v>0</c:v>
                </c:pt>
                <c:pt idx="11">
                  <c:v>418</c:v>
                </c:pt>
              </c:numCache>
            </c:numRef>
          </c:val>
        </c:ser>
        <c:ser>
          <c:idx val="1"/>
          <c:order val="1"/>
          <c:tx>
            <c:strRef>
              <c:f>Sheet1!$C$1</c:f>
              <c:strCache>
                <c:ptCount val="1"/>
                <c:pt idx="0">
                  <c:v>AA=16%</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Sheet1!$C$2:$C$13</c:f>
              <c:numCache>
                <c:formatCode>General</c:formatCode>
                <c:ptCount val="12"/>
                <c:pt idx="0">
                  <c:v>95.28</c:v>
                </c:pt>
                <c:pt idx="5">
                  <c:v>302.64000000000038</c:v>
                </c:pt>
                <c:pt idx="7">
                  <c:v>441.67</c:v>
                </c:pt>
              </c:numCache>
            </c:numRef>
          </c:val>
        </c:ser>
        <c:ser>
          <c:idx val="2"/>
          <c:order val="2"/>
          <c:tx>
            <c:strRef>
              <c:f>Sheet1!$D$1</c:f>
              <c:strCache>
                <c:ptCount val="1"/>
                <c:pt idx="0">
                  <c:v>AA=18%</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Sheet1!$D$2:$D$13</c:f>
              <c:numCache>
                <c:formatCode>General</c:formatCode>
                <c:ptCount val="12"/>
                <c:pt idx="0">
                  <c:v>91.22</c:v>
                </c:pt>
                <c:pt idx="4">
                  <c:v>252.04</c:v>
                </c:pt>
                <c:pt idx="8">
                  <c:v>427.05</c:v>
                </c:pt>
                <c:pt idx="9">
                  <c:v>330.44</c:v>
                </c:pt>
              </c:numCache>
            </c:numRef>
          </c:val>
        </c:ser>
        <c:ser>
          <c:idx val="3"/>
          <c:order val="3"/>
          <c:tx>
            <c:strRef>
              <c:f>Sheet1!$E$1</c:f>
              <c:strCache>
                <c:ptCount val="1"/>
                <c:pt idx="0">
                  <c:v>AA=20%</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Sheet1!$E$2:$E$13</c:f>
              <c:numCache>
                <c:formatCode>General</c:formatCode>
                <c:ptCount val="12"/>
                <c:pt idx="1">
                  <c:v>93.83</c:v>
                </c:pt>
                <c:pt idx="2">
                  <c:v>161.86000000000001</c:v>
                </c:pt>
                <c:pt idx="6">
                  <c:v>403.24</c:v>
                </c:pt>
                <c:pt idx="10">
                  <c:v>248.64</c:v>
                </c:pt>
              </c:numCache>
            </c:numRef>
          </c:val>
        </c:ser>
        <c:axId val="131937792"/>
        <c:axId val="131939712"/>
      </c:barChart>
      <c:catAx>
        <c:axId val="131937792"/>
        <c:scaling>
          <c:orientation val="minMax"/>
        </c:scaling>
        <c:axPos val="b"/>
        <c:title>
          <c:tx>
            <c:rich>
              <a:bodyPr/>
              <a:lstStyle/>
              <a:p>
                <a:pPr>
                  <a:defRPr sz="1200"/>
                </a:pPr>
                <a:r>
                  <a:rPr lang="en-US" sz="1200" dirty="0" smtClean="0"/>
                  <a:t>Freeness [</a:t>
                </a:r>
                <a:r>
                  <a:rPr lang="en-US" sz="1200" baseline="30000" dirty="0" smtClean="0"/>
                  <a:t>o </a:t>
                </a:r>
                <a:r>
                  <a:rPr lang="en-US" sz="1200" dirty="0" smtClean="0"/>
                  <a:t>SR]</a:t>
                </a:r>
                <a:endParaRPr lang="en-US" sz="1200" dirty="0"/>
              </a:p>
            </c:rich>
          </c:tx>
          <c:layout/>
        </c:title>
        <c:numFmt formatCode="General" sourceLinked="1"/>
        <c:majorTickMark val="none"/>
        <c:tickLblPos val="nextTo"/>
        <c:crossAx val="131939712"/>
        <c:crosses val="autoZero"/>
        <c:auto val="1"/>
        <c:lblAlgn val="ctr"/>
        <c:lblOffset val="100"/>
      </c:catAx>
      <c:valAx>
        <c:axId val="131939712"/>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1.9992240443563767E-2"/>
              <c:y val="0.14855041544154729"/>
            </c:manualLayout>
          </c:layout>
        </c:title>
        <c:numFmt formatCode="General" sourceLinked="1"/>
        <c:tickLblPos val="nextTo"/>
        <c:crossAx val="131937792"/>
        <c:crosses val="autoZero"/>
        <c:crossBetween val="between"/>
      </c:valAx>
    </c:plotArea>
    <c:legend>
      <c:legendPos val="r"/>
      <c:layout/>
    </c:legend>
    <c:plotVisOnly val="1"/>
  </c:chart>
  <c:txPr>
    <a:bodyPr/>
    <a:lstStyle/>
    <a:p>
      <a:pPr>
        <a:defRPr sz="1800"/>
      </a:pPr>
      <a:endParaRPr lang="th-TH"/>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b="1" i="0" u="none" strike="noStrike" baseline="0" dirty="0" smtClean="0"/>
              <a:t>Tearing strength of bamboo paper (</a:t>
            </a:r>
            <a:r>
              <a:rPr lang="en-US" sz="1600" b="1" i="0" u="none" strike="noStrike" baseline="0" dirty="0" err="1" smtClean="0"/>
              <a:t>C.</a:t>
            </a:r>
            <a:r>
              <a:rPr lang="en-US" sz="1600" b="1" i="1" u="none" strike="noStrike" baseline="0" dirty="0" err="1" smtClean="0"/>
              <a:t>vergatum</a:t>
            </a:r>
            <a:r>
              <a:rPr lang="en-US" sz="1600" b="1" i="0" u="none" strike="noStrike" baseline="0" dirty="0" smtClean="0"/>
              <a:t>) from Sulfate process </a:t>
            </a:r>
            <a:br>
              <a:rPr lang="en-US" sz="1600" b="1" i="0" u="none" strike="noStrike" baseline="0" dirty="0" smtClean="0"/>
            </a:br>
            <a:endParaRPr lang="en-US" sz="1600" dirty="0"/>
          </a:p>
        </c:rich>
      </c:tx>
      <c:layout/>
    </c:title>
    <c:plotArea>
      <c:layout/>
      <c:barChart>
        <c:barDir val="col"/>
        <c:grouping val="clustered"/>
        <c:ser>
          <c:idx val="0"/>
          <c:order val="0"/>
          <c:tx>
            <c:strRef>
              <c:f>Sheet1!$B$1</c:f>
              <c:strCache>
                <c:ptCount val="1"/>
                <c:pt idx="0">
                  <c:v>AA=14%</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Sheet1!$B$2:$B$13</c:f>
              <c:numCache>
                <c:formatCode>General</c:formatCode>
                <c:ptCount val="12"/>
                <c:pt idx="3">
                  <c:v>93.2</c:v>
                </c:pt>
                <c:pt idx="6">
                  <c:v>0</c:v>
                </c:pt>
                <c:pt idx="11">
                  <c:v>66.599999999999994</c:v>
                </c:pt>
              </c:numCache>
            </c:numRef>
          </c:val>
        </c:ser>
        <c:ser>
          <c:idx val="1"/>
          <c:order val="1"/>
          <c:tx>
            <c:strRef>
              <c:f>Sheet1!$C$1</c:f>
              <c:strCache>
                <c:ptCount val="1"/>
                <c:pt idx="0">
                  <c:v>AA=16%</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Sheet1!$C$2:$C$13</c:f>
              <c:numCache>
                <c:formatCode>General</c:formatCode>
                <c:ptCount val="12"/>
                <c:pt idx="0">
                  <c:v>61.4</c:v>
                </c:pt>
                <c:pt idx="5">
                  <c:v>95.5</c:v>
                </c:pt>
                <c:pt idx="7">
                  <c:v>75.8</c:v>
                </c:pt>
              </c:numCache>
            </c:numRef>
          </c:val>
        </c:ser>
        <c:ser>
          <c:idx val="2"/>
          <c:order val="2"/>
          <c:tx>
            <c:strRef>
              <c:f>Sheet1!$D$1</c:f>
              <c:strCache>
                <c:ptCount val="1"/>
                <c:pt idx="0">
                  <c:v>AA=18%</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Sheet1!$D$2:$D$13</c:f>
              <c:numCache>
                <c:formatCode>General</c:formatCode>
                <c:ptCount val="12"/>
                <c:pt idx="0">
                  <c:v>52.4</c:v>
                </c:pt>
                <c:pt idx="4">
                  <c:v>96</c:v>
                </c:pt>
                <c:pt idx="8">
                  <c:v>53.1</c:v>
                </c:pt>
                <c:pt idx="9">
                  <c:v>81.5</c:v>
                </c:pt>
              </c:numCache>
            </c:numRef>
          </c:val>
        </c:ser>
        <c:ser>
          <c:idx val="3"/>
          <c:order val="3"/>
          <c:tx>
            <c:strRef>
              <c:f>Sheet1!$E$1</c:f>
              <c:strCache>
                <c:ptCount val="1"/>
                <c:pt idx="0">
                  <c:v>AA=20%</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Sheet1!$E$2:$E$13</c:f>
              <c:numCache>
                <c:formatCode>General</c:formatCode>
                <c:ptCount val="12"/>
                <c:pt idx="1">
                  <c:v>69.900000000000006</c:v>
                </c:pt>
                <c:pt idx="2">
                  <c:v>86.3</c:v>
                </c:pt>
                <c:pt idx="6">
                  <c:v>67.599999999999994</c:v>
                </c:pt>
                <c:pt idx="10">
                  <c:v>61.6</c:v>
                </c:pt>
              </c:numCache>
            </c:numRef>
          </c:val>
        </c:ser>
        <c:axId val="132172032"/>
        <c:axId val="132256128"/>
      </c:barChart>
      <c:catAx>
        <c:axId val="13217203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2256128"/>
        <c:crosses val="autoZero"/>
        <c:auto val="1"/>
        <c:lblAlgn val="ctr"/>
        <c:lblOffset val="100"/>
      </c:catAx>
      <c:valAx>
        <c:axId val="132256128"/>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1.5458828999789426E-2"/>
              <c:y val="0.19508844750633728"/>
            </c:manualLayout>
          </c:layout>
        </c:title>
        <c:numFmt formatCode="General" sourceLinked="1"/>
        <c:tickLblPos val="nextTo"/>
        <c:crossAx val="132172032"/>
        <c:crosses val="autoZero"/>
        <c:crossBetween val="between"/>
      </c:valAx>
    </c:plotArea>
    <c:legend>
      <c:legendPos val="r"/>
      <c:layout/>
    </c:legend>
    <c:plotVisOnly val="1"/>
  </c:chart>
  <c:txPr>
    <a:bodyPr/>
    <a:lstStyle/>
    <a:p>
      <a:pPr>
        <a:defRPr sz="1800"/>
      </a:pPr>
      <a:endParaRPr lang="th-TH"/>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sz="2160" b="1" i="0" u="none" strike="noStrike" baseline="0" dirty="0" smtClean="0"/>
              <a:t>Bursting </a:t>
            </a:r>
            <a:r>
              <a:rPr lang="en-US" sz="2160" b="1" i="0" u="none" strike="noStrike" baseline="0" dirty="0" err="1" smtClean="0"/>
              <a:t>strengthof</a:t>
            </a:r>
            <a:r>
              <a:rPr lang="en-US" sz="2160" b="1" i="0" u="none" strike="noStrike" baseline="0" dirty="0" smtClean="0"/>
              <a:t> bamboo paper (</a:t>
            </a:r>
            <a:r>
              <a:rPr lang="en-US" sz="2160" b="1" i="0" u="none" strike="noStrike" baseline="0" dirty="0" err="1" smtClean="0"/>
              <a:t>C.</a:t>
            </a:r>
            <a:r>
              <a:rPr lang="en-US" sz="2160" b="1" i="1" u="none" strike="noStrike" baseline="0" dirty="0" err="1" smtClean="0"/>
              <a:t>vergatum</a:t>
            </a:r>
            <a:r>
              <a:rPr lang="en-US" sz="2160" b="1" i="0" u="none" strike="noStrike" baseline="0" dirty="0" smtClean="0"/>
              <a:t>) from soda process</a:t>
            </a:r>
            <a:endParaRPr lang="en-US" dirty="0"/>
          </a:p>
        </c:rich>
      </c:tx>
      <c:layout/>
    </c:title>
    <c:plotArea>
      <c:layout/>
      <c:barChart>
        <c:barDir val="col"/>
        <c:grouping val="clustered"/>
        <c:ser>
          <c:idx val="0"/>
          <c:order val="0"/>
          <c:tx>
            <c:strRef>
              <c:f>Sheet1!$B$1</c:f>
              <c:strCache>
                <c:ptCount val="1"/>
                <c:pt idx="0">
                  <c:v>NaOH 10%,wood per liquor ratio=1:4</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Sheet1!$B$2:$B$9</c:f>
              <c:numCache>
                <c:formatCode>General</c:formatCode>
                <c:ptCount val="8"/>
                <c:pt idx="0">
                  <c:v>105.34</c:v>
                </c:pt>
                <c:pt idx="1">
                  <c:v>132.44999999999999</c:v>
                </c:pt>
                <c:pt idx="4">
                  <c:v>143.18</c:v>
                </c:pt>
                <c:pt idx="7">
                  <c:v>230.62</c:v>
                </c:pt>
              </c:numCache>
            </c:numRef>
          </c:val>
        </c:ser>
        <c:ser>
          <c:idx val="1"/>
          <c:order val="1"/>
          <c:tx>
            <c:strRef>
              <c:f>Sheet1!$C$1</c:f>
              <c:strCache>
                <c:ptCount val="1"/>
                <c:pt idx="0">
                  <c:v>NaOH 10%,wood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Sheet1!$C$2:$C$9</c:f>
              <c:numCache>
                <c:formatCode>General</c:formatCode>
                <c:ptCount val="8"/>
                <c:pt idx="2">
                  <c:v>194</c:v>
                </c:pt>
                <c:pt idx="5">
                  <c:v>272.77999999999969</c:v>
                </c:pt>
              </c:numCache>
            </c:numRef>
          </c:val>
        </c:ser>
        <c:ser>
          <c:idx val="2"/>
          <c:order val="2"/>
          <c:tx>
            <c:strRef>
              <c:f>Sheet1!$D$1</c:f>
              <c:strCache>
                <c:ptCount val="1"/>
                <c:pt idx="0">
                  <c:v>NaOH 15%,wood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Sheet1!$D$2:$D$9</c:f>
              <c:numCache>
                <c:formatCode>General</c:formatCode>
                <c:ptCount val="8"/>
                <c:pt idx="3">
                  <c:v>100.31</c:v>
                </c:pt>
                <c:pt idx="6">
                  <c:v>110.6</c:v>
                </c:pt>
              </c:numCache>
            </c:numRef>
          </c:val>
        </c:ser>
        <c:axId val="132290816"/>
        <c:axId val="132292992"/>
      </c:barChart>
      <c:catAx>
        <c:axId val="132290816"/>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2292992"/>
        <c:crosses val="autoZero"/>
        <c:auto val="1"/>
        <c:lblAlgn val="ctr"/>
        <c:lblOffset val="100"/>
      </c:catAx>
      <c:valAx>
        <c:axId val="132292992"/>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1.2197402961615877E-2"/>
              <c:y val="0.16160835382555055"/>
            </c:manualLayout>
          </c:layout>
        </c:title>
        <c:numFmt formatCode="General" sourceLinked="1"/>
        <c:tickLblPos val="nextTo"/>
        <c:crossAx val="132290816"/>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Soda pulping of bamboo</a:t>
            </a:r>
            <a:endParaRPr lang="en-US" dirty="0"/>
          </a:p>
        </c:rich>
      </c:tx>
      <c:layout/>
    </c:title>
    <c:plotArea>
      <c:layout/>
      <c:scatterChart>
        <c:scatterStyle val="lineMarker"/>
        <c:ser>
          <c:idx val="0"/>
          <c:order val="0"/>
          <c:tx>
            <c:strRef>
              <c:f>Sheet1!$B$1</c:f>
              <c:strCache>
                <c:ptCount val="1"/>
                <c:pt idx="0">
                  <c:v>%YIELD[wood per liquor ratio=1:3]</c:v>
                </c:pt>
              </c:strCache>
            </c:strRef>
          </c:tx>
          <c:marker>
            <c:symbol val="none"/>
          </c:marker>
          <c:xVal>
            <c:numRef>
              <c:f>Sheet1!$A$2:$A$5</c:f>
              <c:numCache>
                <c:formatCode>General</c:formatCode>
                <c:ptCount val="4"/>
                <c:pt idx="0">
                  <c:v>10</c:v>
                </c:pt>
                <c:pt idx="1">
                  <c:v>15</c:v>
                </c:pt>
                <c:pt idx="2">
                  <c:v>20</c:v>
                </c:pt>
                <c:pt idx="3">
                  <c:v>25</c:v>
                </c:pt>
              </c:numCache>
            </c:numRef>
          </c:xVal>
          <c:yVal>
            <c:numRef>
              <c:f>Sheet1!$B$2:$B$5</c:f>
              <c:numCache>
                <c:formatCode>General</c:formatCode>
                <c:ptCount val="4"/>
                <c:pt idx="0">
                  <c:v>42.3</c:v>
                </c:pt>
                <c:pt idx="1">
                  <c:v>36.520000000000003</c:v>
                </c:pt>
                <c:pt idx="2">
                  <c:v>34.130000000000003</c:v>
                </c:pt>
                <c:pt idx="3">
                  <c:v>33.5</c:v>
                </c:pt>
              </c:numCache>
            </c:numRef>
          </c:yVal>
        </c:ser>
        <c:ser>
          <c:idx val="1"/>
          <c:order val="1"/>
          <c:tx>
            <c:strRef>
              <c:f>Sheet1!$C$1</c:f>
              <c:strCache>
                <c:ptCount val="1"/>
                <c:pt idx="0">
                  <c:v>%YIELD[wood per liquor ratio=1:4]</c:v>
                </c:pt>
              </c:strCache>
            </c:strRef>
          </c:tx>
          <c:marker>
            <c:symbol val="none"/>
          </c:marker>
          <c:xVal>
            <c:numRef>
              <c:f>Sheet1!$A$2:$A$5</c:f>
              <c:numCache>
                <c:formatCode>General</c:formatCode>
                <c:ptCount val="4"/>
                <c:pt idx="0">
                  <c:v>10</c:v>
                </c:pt>
                <c:pt idx="1">
                  <c:v>15</c:v>
                </c:pt>
                <c:pt idx="2">
                  <c:v>20</c:v>
                </c:pt>
                <c:pt idx="3">
                  <c:v>25</c:v>
                </c:pt>
              </c:numCache>
            </c:numRef>
          </c:xVal>
          <c:yVal>
            <c:numRef>
              <c:f>Sheet1!$C$2:$C$5</c:f>
              <c:numCache>
                <c:formatCode>General</c:formatCode>
                <c:ptCount val="4"/>
                <c:pt idx="0">
                  <c:v>31.97</c:v>
                </c:pt>
                <c:pt idx="1">
                  <c:v>37.449999999999996</c:v>
                </c:pt>
                <c:pt idx="2">
                  <c:v>32.92</c:v>
                </c:pt>
                <c:pt idx="3">
                  <c:v>32.849999999999994</c:v>
                </c:pt>
              </c:numCache>
            </c:numRef>
          </c:yVal>
        </c:ser>
        <c:ser>
          <c:idx val="2"/>
          <c:order val="2"/>
          <c:tx>
            <c:strRef>
              <c:f>Sheet1!$D$1</c:f>
              <c:strCache>
                <c:ptCount val="1"/>
                <c:pt idx="0">
                  <c:v>%Kappa number[wood per liquor ratio=1:3]</c:v>
                </c:pt>
              </c:strCache>
            </c:strRef>
          </c:tx>
          <c:marker>
            <c:symbol val="none"/>
          </c:marker>
          <c:xVal>
            <c:numRef>
              <c:f>Sheet1!$A$2:$A$5</c:f>
              <c:numCache>
                <c:formatCode>General</c:formatCode>
                <c:ptCount val="4"/>
                <c:pt idx="0">
                  <c:v>10</c:v>
                </c:pt>
                <c:pt idx="1">
                  <c:v>15</c:v>
                </c:pt>
                <c:pt idx="2">
                  <c:v>20</c:v>
                </c:pt>
                <c:pt idx="3">
                  <c:v>25</c:v>
                </c:pt>
              </c:numCache>
            </c:numRef>
          </c:xVal>
          <c:yVal>
            <c:numRef>
              <c:f>Sheet1!$D$2:$D$5</c:f>
              <c:numCache>
                <c:formatCode>General</c:formatCode>
                <c:ptCount val="4"/>
                <c:pt idx="0">
                  <c:v>31.29</c:v>
                </c:pt>
                <c:pt idx="1">
                  <c:v>22.310000000000031</c:v>
                </c:pt>
                <c:pt idx="2">
                  <c:v>25.759999999999987</c:v>
                </c:pt>
                <c:pt idx="3">
                  <c:v>31.16</c:v>
                </c:pt>
              </c:numCache>
            </c:numRef>
          </c:yVal>
        </c:ser>
        <c:ser>
          <c:idx val="3"/>
          <c:order val="3"/>
          <c:tx>
            <c:strRef>
              <c:f>Sheet1!$E$1</c:f>
              <c:strCache>
                <c:ptCount val="1"/>
                <c:pt idx="0">
                  <c:v>%Kappa number[wood per liquor ratio=1:4]</c:v>
                </c:pt>
              </c:strCache>
            </c:strRef>
          </c:tx>
          <c:marker>
            <c:symbol val="none"/>
          </c:marker>
          <c:xVal>
            <c:numRef>
              <c:f>Sheet1!$A$2:$A$5</c:f>
              <c:numCache>
                <c:formatCode>General</c:formatCode>
                <c:ptCount val="4"/>
                <c:pt idx="0">
                  <c:v>10</c:v>
                </c:pt>
                <c:pt idx="1">
                  <c:v>15</c:v>
                </c:pt>
                <c:pt idx="2">
                  <c:v>20</c:v>
                </c:pt>
                <c:pt idx="3">
                  <c:v>25</c:v>
                </c:pt>
              </c:numCache>
            </c:numRef>
          </c:xVal>
          <c:yVal>
            <c:numRef>
              <c:f>Sheet1!$E$2:$E$5</c:f>
              <c:numCache>
                <c:formatCode>General</c:formatCode>
                <c:ptCount val="4"/>
                <c:pt idx="0">
                  <c:v>29.6</c:v>
                </c:pt>
                <c:pt idx="1">
                  <c:v>28.35</c:v>
                </c:pt>
                <c:pt idx="2">
                  <c:v>26.5</c:v>
                </c:pt>
                <c:pt idx="3">
                  <c:v>29.7</c:v>
                </c:pt>
              </c:numCache>
            </c:numRef>
          </c:yVal>
        </c:ser>
        <c:ser>
          <c:idx val="4"/>
          <c:order val="4"/>
          <c:tx>
            <c:strRef>
              <c:f>Sheet1!$F$1</c:f>
              <c:strCache>
                <c:ptCount val="1"/>
                <c:pt idx="0">
                  <c:v>%Brightness[wood per liquor ratio=1:3]</c:v>
                </c:pt>
              </c:strCache>
            </c:strRef>
          </c:tx>
          <c:marker>
            <c:symbol val="none"/>
          </c:marker>
          <c:xVal>
            <c:numRef>
              <c:f>Sheet1!$A$2:$A$5</c:f>
              <c:numCache>
                <c:formatCode>General</c:formatCode>
                <c:ptCount val="4"/>
                <c:pt idx="0">
                  <c:v>10</c:v>
                </c:pt>
                <c:pt idx="1">
                  <c:v>15</c:v>
                </c:pt>
                <c:pt idx="2">
                  <c:v>20</c:v>
                </c:pt>
                <c:pt idx="3">
                  <c:v>25</c:v>
                </c:pt>
              </c:numCache>
            </c:numRef>
          </c:xVal>
          <c:yVal>
            <c:numRef>
              <c:f>Sheet1!$F$2:$F$5</c:f>
              <c:numCache>
                <c:formatCode>General</c:formatCode>
                <c:ptCount val="4"/>
                <c:pt idx="0">
                  <c:v>23.8</c:v>
                </c:pt>
                <c:pt idx="1">
                  <c:v>26.6</c:v>
                </c:pt>
                <c:pt idx="2">
                  <c:v>24.1</c:v>
                </c:pt>
                <c:pt idx="3">
                  <c:v>19.899999999999999</c:v>
                </c:pt>
              </c:numCache>
            </c:numRef>
          </c:yVal>
        </c:ser>
        <c:ser>
          <c:idx val="5"/>
          <c:order val="5"/>
          <c:tx>
            <c:strRef>
              <c:f>Sheet1!$G$1</c:f>
              <c:strCache>
                <c:ptCount val="1"/>
                <c:pt idx="0">
                  <c:v>%Brightness[wood per liquor ratio=1:4]</c:v>
                </c:pt>
              </c:strCache>
            </c:strRef>
          </c:tx>
          <c:marker>
            <c:symbol val="none"/>
          </c:marker>
          <c:xVal>
            <c:numRef>
              <c:f>Sheet1!$A$2:$A$5</c:f>
              <c:numCache>
                <c:formatCode>General</c:formatCode>
                <c:ptCount val="4"/>
                <c:pt idx="0">
                  <c:v>10</c:v>
                </c:pt>
                <c:pt idx="1">
                  <c:v>15</c:v>
                </c:pt>
                <c:pt idx="2">
                  <c:v>20</c:v>
                </c:pt>
                <c:pt idx="3">
                  <c:v>25</c:v>
                </c:pt>
              </c:numCache>
            </c:numRef>
          </c:xVal>
          <c:yVal>
            <c:numRef>
              <c:f>Sheet1!$G$2:$G$5</c:f>
              <c:numCache>
                <c:formatCode>General</c:formatCode>
                <c:ptCount val="4"/>
                <c:pt idx="0">
                  <c:v>21.8</c:v>
                </c:pt>
                <c:pt idx="1">
                  <c:v>20.2</c:v>
                </c:pt>
                <c:pt idx="2">
                  <c:v>23.1</c:v>
                </c:pt>
                <c:pt idx="3">
                  <c:v>19.100000000000001</c:v>
                </c:pt>
              </c:numCache>
            </c:numRef>
          </c:yVal>
        </c:ser>
        <c:axId val="128230144"/>
        <c:axId val="128232064"/>
      </c:scatterChart>
      <c:valAx>
        <c:axId val="128230144"/>
        <c:scaling>
          <c:orientation val="minMax"/>
        </c:scaling>
        <c:axPos val="b"/>
        <c:title>
          <c:tx>
            <c:rich>
              <a:bodyPr/>
              <a:lstStyle/>
              <a:p>
                <a:pPr>
                  <a:defRPr/>
                </a:pPr>
                <a:r>
                  <a:rPr lang="en-US" dirty="0" smtClean="0"/>
                  <a:t>% </a:t>
                </a:r>
                <a:r>
                  <a:rPr lang="en-US" dirty="0" err="1" smtClean="0"/>
                  <a:t>NaOH</a:t>
                </a:r>
                <a:r>
                  <a:rPr lang="en-US" dirty="0" smtClean="0"/>
                  <a:t> solution concentration </a:t>
                </a:r>
                <a:endParaRPr lang="en-US" dirty="0"/>
              </a:p>
            </c:rich>
          </c:tx>
          <c:layout/>
        </c:title>
        <c:numFmt formatCode="General" sourceLinked="1"/>
        <c:tickLblPos val="nextTo"/>
        <c:crossAx val="128232064"/>
        <c:crosses val="autoZero"/>
        <c:crossBetween val="midCat"/>
      </c:valAx>
      <c:valAx>
        <c:axId val="128232064"/>
        <c:scaling>
          <c:orientation val="minMax"/>
        </c:scaling>
        <c:axPos val="l"/>
        <c:majorGridlines/>
        <c:numFmt formatCode="General" sourceLinked="1"/>
        <c:tickLblPos val="nextTo"/>
        <c:crossAx val="128230144"/>
        <c:crosses val="autoZero"/>
        <c:crossBetween val="midCat"/>
      </c:valAx>
    </c:plotArea>
    <c:legend>
      <c:legendPos val="r"/>
      <c:layout/>
    </c:legend>
    <c:plotVisOnly val="1"/>
  </c:chart>
  <c:txPr>
    <a:bodyPr/>
    <a:lstStyle/>
    <a:p>
      <a:pPr>
        <a:defRPr sz="1800"/>
      </a:pPr>
      <a:endParaRPr lang="th-TH"/>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sz="2160" b="1" i="0" u="none" strike="noStrike" baseline="0" dirty="0" smtClean="0"/>
              <a:t>Tearing strength of bamboo paper (</a:t>
            </a:r>
            <a:r>
              <a:rPr lang="en-US" sz="2160" b="1" i="0" u="none" strike="noStrike" baseline="0" dirty="0" err="1" smtClean="0"/>
              <a:t>C.</a:t>
            </a:r>
            <a:r>
              <a:rPr lang="en-US" sz="2160" b="1" i="1" u="none" strike="noStrike" baseline="0" dirty="0" err="1" smtClean="0"/>
              <a:t>vergatum</a:t>
            </a:r>
            <a:r>
              <a:rPr lang="en-US" sz="2160" b="1" i="0" u="none" strike="noStrike" baseline="0" dirty="0" smtClean="0"/>
              <a:t>) from soda process</a:t>
            </a:r>
            <a:endParaRPr lang="en-US" dirty="0"/>
          </a:p>
        </c:rich>
      </c:tx>
      <c:layout/>
    </c:title>
    <c:plotArea>
      <c:layout/>
      <c:barChart>
        <c:barDir val="col"/>
        <c:grouping val="clustered"/>
        <c:ser>
          <c:idx val="0"/>
          <c:order val="0"/>
          <c:tx>
            <c:strRef>
              <c:f>Sheet1!$B$1</c:f>
              <c:strCache>
                <c:ptCount val="1"/>
                <c:pt idx="0">
                  <c:v>NaOH 10%,wood per liquor ratio=1:4</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Sheet1!$B$2:$B$9</c:f>
              <c:numCache>
                <c:formatCode>General</c:formatCode>
                <c:ptCount val="8"/>
                <c:pt idx="0">
                  <c:v>54.4</c:v>
                </c:pt>
                <c:pt idx="1">
                  <c:v>57.9</c:v>
                </c:pt>
                <c:pt idx="4">
                  <c:v>52.5</c:v>
                </c:pt>
                <c:pt idx="6">
                  <c:v>0</c:v>
                </c:pt>
                <c:pt idx="7">
                  <c:v>44.6</c:v>
                </c:pt>
              </c:numCache>
            </c:numRef>
          </c:val>
        </c:ser>
        <c:ser>
          <c:idx val="1"/>
          <c:order val="1"/>
          <c:tx>
            <c:strRef>
              <c:f>Sheet1!$C$1</c:f>
              <c:strCache>
                <c:ptCount val="1"/>
                <c:pt idx="0">
                  <c:v>NaOH 10%,wood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Sheet1!$C$2:$C$9</c:f>
              <c:numCache>
                <c:formatCode>General</c:formatCode>
                <c:ptCount val="8"/>
                <c:pt idx="2">
                  <c:v>91.1</c:v>
                </c:pt>
                <c:pt idx="5">
                  <c:v>74.5</c:v>
                </c:pt>
              </c:numCache>
            </c:numRef>
          </c:val>
        </c:ser>
        <c:ser>
          <c:idx val="2"/>
          <c:order val="2"/>
          <c:tx>
            <c:strRef>
              <c:f>Sheet1!$D$1</c:f>
              <c:strCache>
                <c:ptCount val="1"/>
                <c:pt idx="0">
                  <c:v>NaOH 15%.wood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Sheet1!$D$2:$D$9</c:f>
              <c:numCache>
                <c:formatCode>General</c:formatCode>
                <c:ptCount val="8"/>
                <c:pt idx="3">
                  <c:v>27.1</c:v>
                </c:pt>
                <c:pt idx="6">
                  <c:v>21.6</c:v>
                </c:pt>
              </c:numCache>
            </c:numRef>
          </c:val>
        </c:ser>
        <c:axId val="132315392"/>
        <c:axId val="132391296"/>
      </c:barChart>
      <c:catAx>
        <c:axId val="13231539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2391296"/>
        <c:crosses val="autoZero"/>
        <c:auto val="1"/>
        <c:lblAlgn val="ctr"/>
        <c:lblOffset val="100"/>
      </c:catAx>
      <c:valAx>
        <c:axId val="132391296"/>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title>
        <c:numFmt formatCode="General" sourceLinked="1"/>
        <c:tickLblPos val="nextTo"/>
        <c:crossAx val="132315392"/>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Bursting strength of different bamboo species</a:t>
            </a:r>
            <a:endParaRPr lang="en-US" dirty="0"/>
          </a:p>
        </c:rich>
      </c:tx>
      <c:layout/>
    </c:title>
    <c:plotArea>
      <c:layout/>
      <c:barChart>
        <c:barDir val="col"/>
        <c:grouping val="clustered"/>
        <c:ser>
          <c:idx val="0"/>
          <c:order val="0"/>
          <c:tx>
            <c:strRef>
              <c:f>Sheet1!$B$1</c:f>
              <c:strCache>
                <c:ptCount val="1"/>
                <c:pt idx="0">
                  <c:v>B.longispatha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Sheet1!$B$2:$B$22</c:f>
              <c:numCache>
                <c:formatCode>General</c:formatCode>
                <c:ptCount val="21"/>
                <c:pt idx="0">
                  <c:v>64.34</c:v>
                </c:pt>
                <c:pt idx="3">
                  <c:v>105.67999999999998</c:v>
                </c:pt>
                <c:pt idx="7">
                  <c:v>123.02</c:v>
                </c:pt>
                <c:pt idx="12">
                  <c:v>158.07</c:v>
                </c:pt>
              </c:numCache>
            </c:numRef>
          </c:val>
        </c:ser>
        <c:ser>
          <c:idx val="1"/>
          <c:order val="1"/>
          <c:tx>
            <c:strRef>
              <c:f>Sheet1!$C$1</c:f>
              <c:strCache>
                <c:ptCount val="1"/>
                <c:pt idx="0">
                  <c:v>B.blumeana schult</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Sheet1!$C$2:$C$22</c:f>
              <c:numCache>
                <c:formatCode>General</c:formatCode>
                <c:ptCount val="21"/>
                <c:pt idx="1">
                  <c:v>47.4</c:v>
                </c:pt>
                <c:pt idx="5">
                  <c:v>89.61999999999999</c:v>
                </c:pt>
                <c:pt idx="8">
                  <c:v>107.99000000000002</c:v>
                </c:pt>
                <c:pt idx="14">
                  <c:v>120.51</c:v>
                </c:pt>
              </c:numCache>
            </c:numRef>
          </c:val>
        </c:ser>
        <c:ser>
          <c:idx val="2"/>
          <c:order val="2"/>
          <c:tx>
            <c:strRef>
              <c:f>Sheet1!$D$1</c:f>
              <c:strCache>
                <c:ptCount val="1"/>
                <c:pt idx="0">
                  <c:v>T.siamensis Gamble</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Sheet1!$D$2:$D$22</c:f>
              <c:numCache>
                <c:formatCode>General</c:formatCode>
                <c:ptCount val="21"/>
                <c:pt idx="3">
                  <c:v>38.54</c:v>
                </c:pt>
                <c:pt idx="6">
                  <c:v>110.71000000000002</c:v>
                </c:pt>
                <c:pt idx="15">
                  <c:v>135.12</c:v>
                </c:pt>
                <c:pt idx="16">
                  <c:v>167.54</c:v>
                </c:pt>
              </c:numCache>
            </c:numRef>
          </c:val>
        </c:ser>
        <c:ser>
          <c:idx val="3"/>
          <c:order val="3"/>
          <c:tx>
            <c:strRef>
              <c:f>Sheet1!$E$1</c:f>
              <c:strCache>
                <c:ptCount val="1"/>
                <c:pt idx="0">
                  <c:v>B.arundinacea Wild</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Sheet1!$E$2:$E$22</c:f>
              <c:numCache>
                <c:formatCode>General</c:formatCode>
                <c:ptCount val="21"/>
                <c:pt idx="2">
                  <c:v>57.42</c:v>
                </c:pt>
                <c:pt idx="3">
                  <c:v>129.41</c:v>
                </c:pt>
                <c:pt idx="13">
                  <c:v>146.75</c:v>
                </c:pt>
                <c:pt idx="18">
                  <c:v>185.43</c:v>
                </c:pt>
              </c:numCache>
            </c:numRef>
          </c:val>
        </c:ser>
        <c:ser>
          <c:idx val="4"/>
          <c:order val="4"/>
          <c:tx>
            <c:strRef>
              <c:f>Sheet1!$F$1</c:f>
              <c:strCache>
                <c:ptCount val="1"/>
                <c:pt idx="0">
                  <c:v>C.virgatum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Sheet1!$F$2:$F$22</c:f>
              <c:numCache>
                <c:formatCode>General</c:formatCode>
                <c:ptCount val="21"/>
                <c:pt idx="10">
                  <c:v>194</c:v>
                </c:pt>
                <c:pt idx="16">
                  <c:v>272.77999999999969</c:v>
                </c:pt>
              </c:numCache>
            </c:numRef>
          </c:val>
        </c:ser>
        <c:axId val="132616192"/>
        <c:axId val="132618112"/>
      </c:barChart>
      <c:catAx>
        <c:axId val="13261619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2618112"/>
        <c:crosses val="autoZero"/>
        <c:auto val="1"/>
        <c:lblAlgn val="ctr"/>
        <c:lblOffset val="100"/>
      </c:catAx>
      <c:valAx>
        <c:axId val="132618112"/>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1.2630704795813972E-2"/>
              <c:y val="0.13493657654218313"/>
            </c:manualLayout>
          </c:layout>
        </c:title>
        <c:numFmt formatCode="General" sourceLinked="1"/>
        <c:tickLblPos val="nextTo"/>
        <c:crossAx val="132616192"/>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Tensile strength of different bamboo species</a:t>
            </a:r>
            <a:endParaRPr lang="en-US" dirty="0"/>
          </a:p>
        </c:rich>
      </c:tx>
      <c:layout/>
    </c:title>
    <c:plotArea>
      <c:layout/>
      <c:barChart>
        <c:barDir val="col"/>
        <c:grouping val="clustered"/>
        <c:ser>
          <c:idx val="0"/>
          <c:order val="0"/>
          <c:tx>
            <c:strRef>
              <c:f>Sheet1!$B$1</c:f>
              <c:strCache>
                <c:ptCount val="1"/>
                <c:pt idx="0">
                  <c:v>B.longispatha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Sheet1!$B$2:$B$22</c:f>
              <c:numCache>
                <c:formatCode>General</c:formatCode>
                <c:ptCount val="21"/>
                <c:pt idx="0">
                  <c:v>43.9</c:v>
                </c:pt>
                <c:pt idx="3">
                  <c:v>54.9</c:v>
                </c:pt>
                <c:pt idx="7">
                  <c:v>53.1</c:v>
                </c:pt>
                <c:pt idx="12">
                  <c:v>57</c:v>
                </c:pt>
              </c:numCache>
            </c:numRef>
          </c:val>
        </c:ser>
        <c:ser>
          <c:idx val="1"/>
          <c:order val="1"/>
          <c:tx>
            <c:strRef>
              <c:f>Sheet1!$C$1</c:f>
              <c:strCache>
                <c:ptCount val="1"/>
                <c:pt idx="0">
                  <c:v>B.blumeana schult</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Sheet1!$C$2:$C$22</c:f>
              <c:numCache>
                <c:formatCode>General</c:formatCode>
                <c:ptCount val="21"/>
                <c:pt idx="1">
                  <c:v>32.300000000000004</c:v>
                </c:pt>
                <c:pt idx="5">
                  <c:v>24</c:v>
                </c:pt>
                <c:pt idx="14">
                  <c:v>21.9</c:v>
                </c:pt>
              </c:numCache>
            </c:numRef>
          </c:val>
        </c:ser>
        <c:ser>
          <c:idx val="2"/>
          <c:order val="2"/>
          <c:tx>
            <c:strRef>
              <c:f>Sheet1!$D$1</c:f>
              <c:strCache>
                <c:ptCount val="1"/>
                <c:pt idx="0">
                  <c:v>T.siamensis Gamble</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Sheet1!$D$2:$D$22</c:f>
              <c:numCache>
                <c:formatCode>General</c:formatCode>
                <c:ptCount val="21"/>
                <c:pt idx="3">
                  <c:v>21.9</c:v>
                </c:pt>
                <c:pt idx="6">
                  <c:v>28.1</c:v>
                </c:pt>
                <c:pt idx="15">
                  <c:v>27.8</c:v>
                </c:pt>
                <c:pt idx="16">
                  <c:v>29.7</c:v>
                </c:pt>
              </c:numCache>
            </c:numRef>
          </c:val>
        </c:ser>
        <c:ser>
          <c:idx val="3"/>
          <c:order val="3"/>
          <c:tx>
            <c:strRef>
              <c:f>Sheet1!$E$1</c:f>
              <c:strCache>
                <c:ptCount val="1"/>
                <c:pt idx="0">
                  <c:v>B.arundinacea Wild</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Sheet1!$E$2:$E$22</c:f>
              <c:numCache>
                <c:formatCode>General</c:formatCode>
                <c:ptCount val="21"/>
                <c:pt idx="2">
                  <c:v>42.7</c:v>
                </c:pt>
                <c:pt idx="3">
                  <c:v>48</c:v>
                </c:pt>
                <c:pt idx="13">
                  <c:v>41.9</c:v>
                </c:pt>
                <c:pt idx="18">
                  <c:v>38.200000000000003</c:v>
                </c:pt>
              </c:numCache>
            </c:numRef>
          </c:val>
        </c:ser>
        <c:ser>
          <c:idx val="4"/>
          <c:order val="4"/>
          <c:tx>
            <c:strRef>
              <c:f>Sheet1!$F$1</c:f>
              <c:strCache>
                <c:ptCount val="1"/>
                <c:pt idx="0">
                  <c:v>C.virgatum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Sheet1!$F$2:$F$22</c:f>
              <c:numCache>
                <c:formatCode>General</c:formatCode>
                <c:ptCount val="21"/>
                <c:pt idx="10">
                  <c:v>91.1</c:v>
                </c:pt>
                <c:pt idx="16">
                  <c:v>74.5</c:v>
                </c:pt>
              </c:numCache>
            </c:numRef>
          </c:val>
        </c:ser>
        <c:axId val="132666880"/>
        <c:axId val="132668800"/>
      </c:barChart>
      <c:catAx>
        <c:axId val="132666880"/>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2668800"/>
        <c:crosses val="autoZero"/>
        <c:auto val="1"/>
        <c:lblAlgn val="ctr"/>
        <c:lblOffset val="100"/>
      </c:catAx>
      <c:valAx>
        <c:axId val="132668800"/>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1.9652235188809063E-2"/>
              <c:y val="0.1162919067621766"/>
            </c:manualLayout>
          </c:layout>
        </c:title>
        <c:numFmt formatCode="General" sourceLinked="1"/>
        <c:tickLblPos val="nextTo"/>
        <c:crossAx val="132666880"/>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b="1" i="0" u="none" strike="noStrike" baseline="0" dirty="0" smtClean="0"/>
              <a:t>Fiber strength of bamboo paper (</a:t>
            </a:r>
            <a:r>
              <a:rPr lang="en-US" sz="1600" b="1" i="0" u="none" strike="noStrike" baseline="0" dirty="0" err="1" smtClean="0"/>
              <a:t>C.</a:t>
            </a:r>
            <a:r>
              <a:rPr lang="en-US" sz="1600" b="1" i="1" u="none" strike="noStrike" baseline="0" dirty="0" err="1" smtClean="0"/>
              <a:t>vergatum</a:t>
            </a:r>
            <a:r>
              <a:rPr lang="en-US" sz="1600" b="1" i="0" u="none" strike="noStrike" baseline="0" dirty="0" smtClean="0"/>
              <a:t>) from </a:t>
            </a:r>
            <a:r>
              <a:rPr lang="en-US" sz="1600" b="1" i="0" u="none" strike="noStrike" baseline="0" dirty="0" err="1" smtClean="0"/>
              <a:t>formacell</a:t>
            </a:r>
            <a:r>
              <a:rPr lang="en-US" sz="1600" b="1" i="0" u="none" strike="noStrike" baseline="0" dirty="0" smtClean="0"/>
              <a:t> process</a:t>
            </a:r>
            <a:endParaRPr lang="en-US" sz="1600" dirty="0"/>
          </a:p>
        </c:rich>
      </c:tx>
      <c:layout>
        <c:manualLayout>
          <c:xMode val="edge"/>
          <c:yMode val="edge"/>
          <c:x val="9.8389581668109211E-2"/>
          <c:y val="0"/>
        </c:manualLayout>
      </c:layout>
    </c:title>
    <c:plotArea>
      <c:layout/>
      <c:barChart>
        <c:barDir val="col"/>
        <c:grouping val="clustered"/>
        <c:ser>
          <c:idx val="0"/>
          <c:order val="0"/>
          <c:tx>
            <c:strRef>
              <c:f>Sheet1!$B$1</c:f>
              <c:strCache>
                <c:ptCount val="1"/>
                <c:pt idx="0">
                  <c:v>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Sheet1!$B$2:$B$9</c:f>
              <c:numCache>
                <c:formatCode>General</c:formatCode>
                <c:ptCount val="8"/>
                <c:pt idx="0">
                  <c:v>1905.59</c:v>
                </c:pt>
                <c:pt idx="1">
                  <c:v>2735.9300000000012</c:v>
                </c:pt>
                <c:pt idx="4">
                  <c:v>4034.44</c:v>
                </c:pt>
                <c:pt idx="6">
                  <c:v>0</c:v>
                </c:pt>
              </c:numCache>
            </c:numRef>
          </c:val>
        </c:ser>
        <c:ser>
          <c:idx val="1"/>
          <c:order val="1"/>
          <c:tx>
            <c:strRef>
              <c:f>Sheet1!$C$1</c:f>
              <c:strCache>
                <c:ptCount val="1"/>
                <c:pt idx="0">
                  <c:v>10%H2O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Sheet1!$C$2:$C$9</c:f>
              <c:numCache>
                <c:formatCode>General</c:formatCode>
                <c:ptCount val="8"/>
                <c:pt idx="0">
                  <c:v>1052.5</c:v>
                </c:pt>
                <c:pt idx="3">
                  <c:v>2435.19</c:v>
                </c:pt>
                <c:pt idx="6">
                  <c:v>5633.33</c:v>
                </c:pt>
              </c:numCache>
            </c:numRef>
          </c:val>
        </c:ser>
        <c:ser>
          <c:idx val="2"/>
          <c:order val="2"/>
          <c:tx>
            <c:strRef>
              <c:f>Sheet1!$D$1</c:f>
              <c:strCache>
                <c:ptCount val="1"/>
                <c:pt idx="0">
                  <c:v>15%H2O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Sheet1!$D$2:$D$9</c:f>
              <c:numCache>
                <c:formatCode>General</c:formatCode>
                <c:ptCount val="8"/>
                <c:pt idx="3">
                  <c:v>2468.9299999999998</c:v>
                </c:pt>
                <c:pt idx="5">
                  <c:v>5702.23</c:v>
                </c:pt>
              </c:numCache>
            </c:numRef>
          </c:val>
        </c:ser>
        <c:ser>
          <c:idx val="3"/>
          <c:order val="3"/>
          <c:tx>
            <c:strRef>
              <c:f>Sheet1!$E$1</c:f>
              <c:strCache>
                <c:ptCount val="1"/>
                <c:pt idx="0">
                  <c:v>20%H2O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Sheet1!$E$2:$E$9</c:f>
              <c:numCache>
                <c:formatCode>General</c:formatCode>
                <c:ptCount val="8"/>
                <c:pt idx="2">
                  <c:v>2863.21</c:v>
                </c:pt>
                <c:pt idx="7">
                  <c:v>5010.2699999999995</c:v>
                </c:pt>
              </c:numCache>
            </c:numRef>
          </c:val>
        </c:ser>
        <c:axId val="128156800"/>
        <c:axId val="128158720"/>
      </c:barChart>
      <c:catAx>
        <c:axId val="128156800"/>
        <c:scaling>
          <c:orientation val="minMax"/>
        </c:scaling>
        <c:axPos val="b"/>
        <c:title>
          <c:tx>
            <c:rich>
              <a:bodyPr/>
              <a:lstStyle/>
              <a:p>
                <a:pPr>
                  <a:defRPr sz="1200"/>
                </a:pPr>
                <a:r>
                  <a:rPr lang="en-US" sz="1200" dirty="0" smtClean="0"/>
                  <a:t>Freeness[</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28158720"/>
        <c:crosses val="autoZero"/>
        <c:auto val="1"/>
        <c:lblAlgn val="ctr"/>
        <c:lblOffset val="100"/>
      </c:catAx>
      <c:valAx>
        <c:axId val="128158720"/>
        <c:scaling>
          <c:orientation val="minMax"/>
        </c:scaling>
        <c:axPos val="l"/>
        <c:majorGridlines/>
        <c:title>
          <c:tx>
            <c:rich>
              <a:bodyPr/>
              <a:lstStyle/>
              <a:p>
                <a:pPr>
                  <a:defRPr sz="1200"/>
                </a:pPr>
                <a:r>
                  <a:rPr lang="en-US" sz="1200" dirty="0" smtClean="0"/>
                  <a:t>Breaking strength [m]</a:t>
                </a:r>
                <a:endParaRPr lang="en-US" sz="1200" dirty="0"/>
              </a:p>
            </c:rich>
          </c:tx>
          <c:layout>
            <c:manualLayout>
              <c:xMode val="edge"/>
              <c:yMode val="edge"/>
              <c:x val="3.6817844851506881E-2"/>
              <c:y val="0.29517401586981346"/>
            </c:manualLayout>
          </c:layout>
        </c:title>
        <c:numFmt formatCode="General" sourceLinked="1"/>
        <c:tickLblPos val="nextTo"/>
        <c:crossAx val="128156800"/>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Sheet1!$B$2:$B$9</c:f>
              <c:numCache>
                <c:formatCode>General</c:formatCode>
                <c:ptCount val="8"/>
                <c:pt idx="0">
                  <c:v>53.92</c:v>
                </c:pt>
                <c:pt idx="1">
                  <c:v>154.38000000000051</c:v>
                </c:pt>
                <c:pt idx="4">
                  <c:v>345.26</c:v>
                </c:pt>
                <c:pt idx="6">
                  <c:v>0</c:v>
                </c:pt>
              </c:numCache>
            </c:numRef>
          </c:val>
        </c:ser>
        <c:ser>
          <c:idx val="1"/>
          <c:order val="1"/>
          <c:tx>
            <c:strRef>
              <c:f>Sheet1!$C$1</c:f>
              <c:strCache>
                <c:ptCount val="1"/>
                <c:pt idx="0">
                  <c:v>10%H2O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Sheet1!$C$2:$C$9</c:f>
              <c:numCache>
                <c:formatCode>General</c:formatCode>
                <c:ptCount val="8"/>
                <c:pt idx="0">
                  <c:v>65.34</c:v>
                </c:pt>
                <c:pt idx="3">
                  <c:v>81.900000000000006</c:v>
                </c:pt>
                <c:pt idx="6">
                  <c:v>339.41999999999899</c:v>
                </c:pt>
              </c:numCache>
            </c:numRef>
          </c:val>
        </c:ser>
        <c:ser>
          <c:idx val="2"/>
          <c:order val="2"/>
          <c:tx>
            <c:strRef>
              <c:f>Sheet1!$D$1</c:f>
              <c:strCache>
                <c:ptCount val="1"/>
                <c:pt idx="0">
                  <c:v>15%H2O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Sheet1!$D$2:$D$9</c:f>
              <c:numCache>
                <c:formatCode>General</c:formatCode>
                <c:ptCount val="8"/>
                <c:pt idx="3">
                  <c:v>103.17999999999998</c:v>
                </c:pt>
                <c:pt idx="5">
                  <c:v>431.42999999999893</c:v>
                </c:pt>
              </c:numCache>
            </c:numRef>
          </c:val>
        </c:ser>
        <c:ser>
          <c:idx val="3"/>
          <c:order val="3"/>
          <c:tx>
            <c:strRef>
              <c:f>Sheet1!$E$1</c:f>
              <c:strCache>
                <c:ptCount val="1"/>
                <c:pt idx="0">
                  <c:v>20%H2O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Sheet1!$E$2:$E$9</c:f>
              <c:numCache>
                <c:formatCode>General</c:formatCode>
                <c:ptCount val="8"/>
                <c:pt idx="2">
                  <c:v>122.84</c:v>
                </c:pt>
                <c:pt idx="7">
                  <c:v>425.71</c:v>
                </c:pt>
              </c:numCache>
            </c:numRef>
          </c:val>
        </c:ser>
        <c:axId val="129218048"/>
        <c:axId val="129219968"/>
      </c:barChart>
      <c:catAx>
        <c:axId val="129218048"/>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29219968"/>
        <c:crosses val="autoZero"/>
        <c:auto val="1"/>
        <c:lblAlgn val="ctr"/>
        <c:lblOffset val="100"/>
      </c:catAx>
      <c:valAx>
        <c:axId val="129219968"/>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3.1833440344595579E-2"/>
              <c:y val="0.2092206561006244"/>
            </c:manualLayout>
          </c:layout>
        </c:title>
        <c:numFmt formatCode="General" sourceLinked="1"/>
        <c:tickLblPos val="nextTo"/>
        <c:crossAx val="129218048"/>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Sheet1!$B$2:$B$9</c:f>
              <c:numCache>
                <c:formatCode>General</c:formatCode>
                <c:ptCount val="8"/>
                <c:pt idx="0">
                  <c:v>16.3</c:v>
                </c:pt>
                <c:pt idx="1">
                  <c:v>103.7</c:v>
                </c:pt>
                <c:pt idx="4">
                  <c:v>113.1</c:v>
                </c:pt>
                <c:pt idx="6">
                  <c:v>0</c:v>
                </c:pt>
              </c:numCache>
            </c:numRef>
          </c:val>
        </c:ser>
        <c:ser>
          <c:idx val="1"/>
          <c:order val="1"/>
          <c:tx>
            <c:strRef>
              <c:f>Sheet1!$C$1</c:f>
              <c:strCache>
                <c:ptCount val="1"/>
                <c:pt idx="0">
                  <c:v>10%H2O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Sheet1!$C$2:$C$9</c:f>
              <c:numCache>
                <c:formatCode>General</c:formatCode>
                <c:ptCount val="8"/>
                <c:pt idx="0">
                  <c:v>54</c:v>
                </c:pt>
                <c:pt idx="3">
                  <c:v>65.400000000000006</c:v>
                </c:pt>
                <c:pt idx="6">
                  <c:v>87.5</c:v>
                </c:pt>
              </c:numCache>
            </c:numRef>
          </c:val>
        </c:ser>
        <c:ser>
          <c:idx val="2"/>
          <c:order val="2"/>
          <c:tx>
            <c:strRef>
              <c:f>Sheet1!$D$1</c:f>
              <c:strCache>
                <c:ptCount val="1"/>
                <c:pt idx="0">
                  <c:v>15%H2O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Sheet1!$D$2:$D$9</c:f>
              <c:numCache>
                <c:formatCode>General</c:formatCode>
                <c:ptCount val="8"/>
                <c:pt idx="3">
                  <c:v>86.4</c:v>
                </c:pt>
                <c:pt idx="5">
                  <c:v>88.8</c:v>
                </c:pt>
              </c:numCache>
            </c:numRef>
          </c:val>
        </c:ser>
        <c:ser>
          <c:idx val="3"/>
          <c:order val="3"/>
          <c:tx>
            <c:strRef>
              <c:f>Sheet1!$E$1</c:f>
              <c:strCache>
                <c:ptCount val="1"/>
                <c:pt idx="0">
                  <c:v>20%H2O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Sheet1!$E$2:$E$9</c:f>
              <c:numCache>
                <c:formatCode>General</c:formatCode>
                <c:ptCount val="8"/>
                <c:pt idx="2">
                  <c:v>85.7</c:v>
                </c:pt>
                <c:pt idx="7">
                  <c:v>68.2</c:v>
                </c:pt>
              </c:numCache>
            </c:numRef>
          </c:val>
        </c:ser>
        <c:axId val="129357312"/>
        <c:axId val="129359232"/>
      </c:barChart>
      <c:catAx>
        <c:axId val="12935731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29359232"/>
        <c:crosses val="autoZero"/>
        <c:auto val="1"/>
        <c:lblAlgn val="ctr"/>
        <c:lblOffset val="100"/>
      </c:catAx>
      <c:valAx>
        <c:axId val="129359232"/>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2.8595172281211938E-2"/>
              <c:y val="0.18182616915843708"/>
            </c:manualLayout>
          </c:layout>
        </c:title>
        <c:numFmt formatCode="General" sourceLinked="1"/>
        <c:tickLblPos val="nextTo"/>
        <c:crossAx val="129357312"/>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b="1" i="0" u="none" strike="noStrike" baseline="0" dirty="0" smtClean="0"/>
              <a:t>Fiber strength of bamboo paper (</a:t>
            </a:r>
            <a:r>
              <a:rPr lang="en-US" sz="1600" b="1" i="0" u="none" strike="noStrike" baseline="0" dirty="0" err="1" smtClean="0"/>
              <a:t>C.</a:t>
            </a:r>
            <a:r>
              <a:rPr lang="en-US" sz="1600" b="1" i="1" u="none" strike="noStrike" baseline="0" dirty="0" err="1" smtClean="0"/>
              <a:t>vergatum</a:t>
            </a:r>
            <a:r>
              <a:rPr lang="en-US" sz="1600" b="1" i="0" u="none" strike="noStrike" baseline="0" dirty="0" smtClean="0"/>
              <a:t>) from Sulfate process </a:t>
            </a:r>
            <a:br>
              <a:rPr lang="en-US" sz="1600" b="1" i="0" u="none" strike="noStrike" baseline="0" dirty="0" smtClean="0"/>
            </a:br>
            <a:endParaRPr lang="en-US" sz="1600" dirty="0"/>
          </a:p>
        </c:rich>
      </c:tx>
      <c:layout/>
    </c:title>
    <c:plotArea>
      <c:layout/>
      <c:barChart>
        <c:barDir val="col"/>
        <c:grouping val="clustered"/>
        <c:ser>
          <c:idx val="0"/>
          <c:order val="0"/>
          <c:tx>
            <c:strRef>
              <c:f>Sheet1!$B$1</c:f>
              <c:strCache>
                <c:ptCount val="1"/>
                <c:pt idx="0">
                  <c:v>AA=14%</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Sheet1!$B$2:$B$13</c:f>
              <c:numCache>
                <c:formatCode>General</c:formatCode>
                <c:ptCount val="12"/>
                <c:pt idx="3">
                  <c:v>4127</c:v>
                </c:pt>
                <c:pt idx="6">
                  <c:v>0</c:v>
                </c:pt>
                <c:pt idx="11">
                  <c:v>6086.51</c:v>
                </c:pt>
              </c:numCache>
            </c:numRef>
          </c:val>
        </c:ser>
        <c:ser>
          <c:idx val="1"/>
          <c:order val="1"/>
          <c:tx>
            <c:strRef>
              <c:f>Sheet1!$C$1</c:f>
              <c:strCache>
                <c:ptCount val="1"/>
                <c:pt idx="0">
                  <c:v>AA=16%</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Sheet1!$C$2:$C$13</c:f>
              <c:numCache>
                <c:formatCode>General</c:formatCode>
                <c:ptCount val="12"/>
                <c:pt idx="0">
                  <c:v>1792.08</c:v>
                </c:pt>
                <c:pt idx="5">
                  <c:v>4842.9800000000005</c:v>
                </c:pt>
                <c:pt idx="7">
                  <c:v>5168.55</c:v>
                </c:pt>
              </c:numCache>
            </c:numRef>
          </c:val>
        </c:ser>
        <c:ser>
          <c:idx val="2"/>
          <c:order val="2"/>
          <c:tx>
            <c:strRef>
              <c:f>Sheet1!$D$1</c:f>
              <c:strCache>
                <c:ptCount val="1"/>
                <c:pt idx="0">
                  <c:v>AA=18%</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Sheet1!$D$2:$D$13</c:f>
              <c:numCache>
                <c:formatCode>General</c:formatCode>
                <c:ptCount val="12"/>
                <c:pt idx="0">
                  <c:v>1091.9000000000001</c:v>
                </c:pt>
                <c:pt idx="4">
                  <c:v>3870.98</c:v>
                </c:pt>
                <c:pt idx="8">
                  <c:v>4940.6000000000004</c:v>
                </c:pt>
                <c:pt idx="9">
                  <c:v>5165.29</c:v>
                </c:pt>
              </c:numCache>
            </c:numRef>
          </c:val>
        </c:ser>
        <c:ser>
          <c:idx val="3"/>
          <c:order val="3"/>
          <c:tx>
            <c:strRef>
              <c:f>Sheet1!$E$1</c:f>
              <c:strCache>
                <c:ptCount val="1"/>
                <c:pt idx="0">
                  <c:v>AA=20%</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Sheet1!$E$2:$E$13</c:f>
              <c:numCache>
                <c:formatCode>General</c:formatCode>
                <c:ptCount val="12"/>
                <c:pt idx="1">
                  <c:v>1974.87</c:v>
                </c:pt>
                <c:pt idx="2">
                  <c:v>3040.54</c:v>
                </c:pt>
                <c:pt idx="6">
                  <c:v>4374.88</c:v>
                </c:pt>
                <c:pt idx="10">
                  <c:v>4530.8</c:v>
                </c:pt>
              </c:numCache>
            </c:numRef>
          </c:val>
        </c:ser>
        <c:axId val="129148800"/>
        <c:axId val="129159168"/>
      </c:barChart>
      <c:catAx>
        <c:axId val="129148800"/>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29159168"/>
        <c:crosses val="autoZero"/>
        <c:auto val="1"/>
        <c:lblAlgn val="ctr"/>
        <c:lblOffset val="100"/>
      </c:catAx>
      <c:valAx>
        <c:axId val="129159168"/>
        <c:scaling>
          <c:orientation val="minMax"/>
        </c:scaling>
        <c:axPos val="l"/>
        <c:majorGridlines/>
        <c:title>
          <c:tx>
            <c:rich>
              <a:bodyPr/>
              <a:lstStyle/>
              <a:p>
                <a:pPr>
                  <a:defRPr sz="1200"/>
                </a:pPr>
                <a:r>
                  <a:rPr lang="en-US" sz="1200" dirty="0" smtClean="0"/>
                  <a:t>Breaking strength [m]</a:t>
                </a:r>
                <a:endParaRPr lang="en-US" sz="1200" dirty="0"/>
              </a:p>
            </c:rich>
          </c:tx>
          <c:layout>
            <c:manualLayout>
              <c:xMode val="edge"/>
              <c:yMode val="edge"/>
              <c:x val="2.6788409152009744E-2"/>
              <c:y val="0.18942578011081962"/>
            </c:manualLayout>
          </c:layout>
        </c:title>
        <c:numFmt formatCode="General" sourceLinked="1"/>
        <c:tickLblPos val="nextTo"/>
        <c:crossAx val="129148800"/>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AA=14%</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Sheet1!$B$2:$B$13</c:f>
              <c:numCache>
                <c:formatCode>General</c:formatCode>
                <c:ptCount val="12"/>
                <c:pt idx="3">
                  <c:v>261.92999999999893</c:v>
                </c:pt>
                <c:pt idx="6">
                  <c:v>0</c:v>
                </c:pt>
                <c:pt idx="11">
                  <c:v>418</c:v>
                </c:pt>
              </c:numCache>
            </c:numRef>
          </c:val>
        </c:ser>
        <c:ser>
          <c:idx val="1"/>
          <c:order val="1"/>
          <c:tx>
            <c:strRef>
              <c:f>Sheet1!$C$1</c:f>
              <c:strCache>
                <c:ptCount val="1"/>
                <c:pt idx="0">
                  <c:v>AA=16%</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Sheet1!$C$2:$C$13</c:f>
              <c:numCache>
                <c:formatCode>General</c:formatCode>
                <c:ptCount val="12"/>
                <c:pt idx="0">
                  <c:v>95.28</c:v>
                </c:pt>
                <c:pt idx="5">
                  <c:v>302.64000000000038</c:v>
                </c:pt>
                <c:pt idx="7">
                  <c:v>441.67</c:v>
                </c:pt>
              </c:numCache>
            </c:numRef>
          </c:val>
        </c:ser>
        <c:ser>
          <c:idx val="2"/>
          <c:order val="2"/>
          <c:tx>
            <c:strRef>
              <c:f>Sheet1!$D$1</c:f>
              <c:strCache>
                <c:ptCount val="1"/>
                <c:pt idx="0">
                  <c:v>AA=18%</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Sheet1!$D$2:$D$13</c:f>
              <c:numCache>
                <c:formatCode>General</c:formatCode>
                <c:ptCount val="12"/>
                <c:pt idx="0">
                  <c:v>91.22</c:v>
                </c:pt>
                <c:pt idx="4">
                  <c:v>252.04</c:v>
                </c:pt>
                <c:pt idx="8">
                  <c:v>427.05</c:v>
                </c:pt>
                <c:pt idx="9">
                  <c:v>330.44</c:v>
                </c:pt>
              </c:numCache>
            </c:numRef>
          </c:val>
        </c:ser>
        <c:ser>
          <c:idx val="3"/>
          <c:order val="3"/>
          <c:tx>
            <c:strRef>
              <c:f>Sheet1!$E$1</c:f>
              <c:strCache>
                <c:ptCount val="1"/>
                <c:pt idx="0">
                  <c:v>AA=20%</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Sheet1!$E$2:$E$13</c:f>
              <c:numCache>
                <c:formatCode>General</c:formatCode>
                <c:ptCount val="12"/>
                <c:pt idx="1">
                  <c:v>93.83</c:v>
                </c:pt>
                <c:pt idx="2">
                  <c:v>161.86000000000001</c:v>
                </c:pt>
                <c:pt idx="6">
                  <c:v>403.24</c:v>
                </c:pt>
                <c:pt idx="10">
                  <c:v>248.64</c:v>
                </c:pt>
              </c:numCache>
            </c:numRef>
          </c:val>
        </c:ser>
        <c:axId val="130136320"/>
        <c:axId val="130118016"/>
      </c:barChart>
      <c:catAx>
        <c:axId val="130136320"/>
        <c:scaling>
          <c:orientation val="minMax"/>
        </c:scaling>
        <c:axPos val="b"/>
        <c:title>
          <c:tx>
            <c:rich>
              <a:bodyPr/>
              <a:lstStyle/>
              <a:p>
                <a:pPr>
                  <a:defRPr sz="1200"/>
                </a:pPr>
                <a:r>
                  <a:rPr lang="en-US" sz="1200" dirty="0" smtClean="0"/>
                  <a:t>Freeness [</a:t>
                </a:r>
                <a:r>
                  <a:rPr lang="en-US" sz="1200" baseline="30000" dirty="0" smtClean="0"/>
                  <a:t>o </a:t>
                </a:r>
                <a:r>
                  <a:rPr lang="en-US" sz="1200" dirty="0" smtClean="0"/>
                  <a:t>SR]</a:t>
                </a:r>
                <a:endParaRPr lang="en-US" sz="1200" dirty="0"/>
              </a:p>
            </c:rich>
          </c:tx>
          <c:layout/>
        </c:title>
        <c:numFmt formatCode="General" sourceLinked="1"/>
        <c:majorTickMark val="none"/>
        <c:tickLblPos val="nextTo"/>
        <c:crossAx val="130118016"/>
        <c:crosses val="autoZero"/>
        <c:auto val="1"/>
        <c:lblAlgn val="ctr"/>
        <c:lblOffset val="100"/>
      </c:catAx>
      <c:valAx>
        <c:axId val="130118016"/>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1.9992240443563781E-2"/>
              <c:y val="0.14855041544154729"/>
            </c:manualLayout>
          </c:layout>
        </c:title>
        <c:numFmt formatCode="General" sourceLinked="1"/>
        <c:tickLblPos val="nextTo"/>
        <c:crossAx val="130136320"/>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AA=14%</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Sheet1!$B$2:$B$13</c:f>
              <c:numCache>
                <c:formatCode>General</c:formatCode>
                <c:ptCount val="12"/>
                <c:pt idx="3">
                  <c:v>93.2</c:v>
                </c:pt>
                <c:pt idx="6">
                  <c:v>0</c:v>
                </c:pt>
                <c:pt idx="11">
                  <c:v>66.599999999999994</c:v>
                </c:pt>
              </c:numCache>
            </c:numRef>
          </c:val>
        </c:ser>
        <c:ser>
          <c:idx val="1"/>
          <c:order val="1"/>
          <c:tx>
            <c:strRef>
              <c:f>Sheet1!$C$1</c:f>
              <c:strCache>
                <c:ptCount val="1"/>
                <c:pt idx="0">
                  <c:v>AA=16%</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Sheet1!$C$2:$C$13</c:f>
              <c:numCache>
                <c:formatCode>General</c:formatCode>
                <c:ptCount val="12"/>
                <c:pt idx="0">
                  <c:v>61.4</c:v>
                </c:pt>
                <c:pt idx="5">
                  <c:v>95.5</c:v>
                </c:pt>
                <c:pt idx="7">
                  <c:v>75.8</c:v>
                </c:pt>
              </c:numCache>
            </c:numRef>
          </c:val>
        </c:ser>
        <c:ser>
          <c:idx val="2"/>
          <c:order val="2"/>
          <c:tx>
            <c:strRef>
              <c:f>Sheet1!$D$1</c:f>
              <c:strCache>
                <c:ptCount val="1"/>
                <c:pt idx="0">
                  <c:v>AA=18%</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Sheet1!$D$2:$D$13</c:f>
              <c:numCache>
                <c:formatCode>General</c:formatCode>
                <c:ptCount val="12"/>
                <c:pt idx="0">
                  <c:v>52.4</c:v>
                </c:pt>
                <c:pt idx="4">
                  <c:v>96</c:v>
                </c:pt>
                <c:pt idx="8">
                  <c:v>53.1</c:v>
                </c:pt>
                <c:pt idx="9">
                  <c:v>81.5</c:v>
                </c:pt>
              </c:numCache>
            </c:numRef>
          </c:val>
        </c:ser>
        <c:ser>
          <c:idx val="3"/>
          <c:order val="3"/>
          <c:tx>
            <c:strRef>
              <c:f>Sheet1!$E$1</c:f>
              <c:strCache>
                <c:ptCount val="1"/>
                <c:pt idx="0">
                  <c:v>AA=20%</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Sheet1!$E$2:$E$13</c:f>
              <c:numCache>
                <c:formatCode>General</c:formatCode>
                <c:ptCount val="12"/>
                <c:pt idx="1">
                  <c:v>69.900000000000006</c:v>
                </c:pt>
                <c:pt idx="2">
                  <c:v>86.3</c:v>
                </c:pt>
                <c:pt idx="6">
                  <c:v>67.599999999999994</c:v>
                </c:pt>
                <c:pt idx="10">
                  <c:v>61.6</c:v>
                </c:pt>
              </c:numCache>
            </c:numRef>
          </c:val>
        </c:ser>
        <c:axId val="130255104"/>
        <c:axId val="130261376"/>
      </c:barChart>
      <c:catAx>
        <c:axId val="130255104"/>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0261376"/>
        <c:crosses val="autoZero"/>
        <c:auto val="1"/>
        <c:lblAlgn val="ctr"/>
        <c:lblOffset val="100"/>
      </c:catAx>
      <c:valAx>
        <c:axId val="130261376"/>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1.5458828999789434E-2"/>
              <c:y val="0.19508844750633747"/>
            </c:manualLayout>
          </c:layout>
        </c:title>
        <c:numFmt formatCode="General" sourceLinked="1"/>
        <c:tickLblPos val="nextTo"/>
        <c:crossAx val="130255104"/>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drawings/drawing1.xml><?xml version="1.0" encoding="utf-8"?>
<c:userShapes xmlns:c="http://schemas.openxmlformats.org/drawingml/2006/chart">
  <cdr:relSizeAnchor xmlns:cdr="http://schemas.openxmlformats.org/drawingml/2006/chartDrawing">
    <cdr:from>
      <cdr:x>0</cdr:x>
      <cdr:y>0</cdr:y>
    </cdr:from>
    <cdr:to>
      <cdr:x>1</cdr:x>
      <cdr:y>0.20061</cdr:y>
    </cdr:to>
    <cdr:sp macro="" textlink="">
      <cdr:nvSpPr>
        <cdr:cNvPr id="2"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dirty="0"/>
        </a:p>
      </cdr:txBody>
    </cdr:sp>
  </cdr:relSizeAnchor>
  <cdr:relSizeAnchor xmlns:cdr="http://schemas.openxmlformats.org/drawingml/2006/chartDrawing">
    <cdr:from>
      <cdr:x>0</cdr:x>
      <cdr:y>0</cdr:y>
    </cdr:from>
    <cdr:to>
      <cdr:x>1</cdr:x>
      <cdr:y>0.20061</cdr:y>
    </cdr:to>
    <cdr:sp macro="" textlink="">
      <cdr:nvSpPr>
        <cdr:cNvPr id="3"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0.99654</cdr:x>
      <cdr:y>0.20316</cdr:y>
    </cdr:to>
    <cdr:sp macro="" textlink="">
      <cdr:nvSpPr>
        <cdr:cNvPr id="2"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0.22428</cdr:x>
      <cdr:y>0.24766</cdr:y>
    </cdr:from>
    <cdr:to>
      <cdr:x>0.50252</cdr:x>
      <cdr:y>0.44579</cdr:y>
    </cdr:to>
    <cdr:sp macro="" textlink="">
      <cdr:nvSpPr>
        <cdr:cNvPr id="15" name="Straight Connector 14"/>
        <cdr:cNvSpPr/>
      </cdr:nvSpPr>
      <cdr:spPr>
        <a:xfrm xmlns:a="http://schemas.openxmlformats.org/drawingml/2006/main" flipV="1">
          <a:off x="1900222" y="1428760"/>
          <a:ext cx="2357393" cy="11430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dr:relSizeAnchor xmlns:cdr="http://schemas.openxmlformats.org/drawingml/2006/chartDrawing">
    <cdr:from>
      <cdr:x>0.53625</cdr:x>
      <cdr:y>0.24766</cdr:y>
    </cdr:from>
    <cdr:to>
      <cdr:x>0.71332</cdr:x>
      <cdr:y>0.39626</cdr:y>
    </cdr:to>
    <cdr:sp macro="" textlink="">
      <cdr:nvSpPr>
        <cdr:cNvPr id="17" name="Straight Connector 16"/>
        <cdr:cNvSpPr/>
      </cdr:nvSpPr>
      <cdr:spPr>
        <a:xfrm xmlns:a="http://schemas.openxmlformats.org/drawingml/2006/main">
          <a:off x="4543428" y="1428760"/>
          <a:ext cx="1500229" cy="85727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dr:relSizeAnchor xmlns:cdr="http://schemas.openxmlformats.org/drawingml/2006/chartDrawing">
    <cdr:from>
      <cdr:x>0.70489</cdr:x>
      <cdr:y>0.33434</cdr:y>
    </cdr:from>
    <cdr:to>
      <cdr:x>0.80607</cdr:x>
      <cdr:y>0.37149</cdr:y>
    </cdr:to>
    <cdr:sp macro="" textlink="">
      <cdr:nvSpPr>
        <cdr:cNvPr id="19" name="Straight Connector 18"/>
        <cdr:cNvSpPr/>
      </cdr:nvSpPr>
      <cdr:spPr>
        <a:xfrm xmlns:a="http://schemas.openxmlformats.org/drawingml/2006/main" flipV="1">
          <a:off x="5972188" y="1928826"/>
          <a:ext cx="857250" cy="21431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dr:relSizeAnchor xmlns:cdr="http://schemas.openxmlformats.org/drawingml/2006/chartDrawing">
    <cdr:from>
      <cdr:x>0.17369</cdr:x>
      <cdr:y>0.45817</cdr:y>
    </cdr:from>
    <cdr:to>
      <cdr:x>0.35919</cdr:x>
      <cdr:y>0.47055</cdr:y>
    </cdr:to>
    <cdr:sp macro="" textlink="">
      <cdr:nvSpPr>
        <cdr:cNvPr id="21" name="Straight Connector 20"/>
        <cdr:cNvSpPr/>
      </cdr:nvSpPr>
      <cdr:spPr>
        <a:xfrm xmlns:a="http://schemas.openxmlformats.org/drawingml/2006/main" flipV="1">
          <a:off x="1471594" y="2643206"/>
          <a:ext cx="1571652" cy="7142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dr:relSizeAnchor xmlns:cdr="http://schemas.openxmlformats.org/drawingml/2006/chartDrawing">
    <cdr:from>
      <cdr:x>0.36762</cdr:x>
      <cdr:y>0.45817</cdr:y>
    </cdr:from>
    <cdr:to>
      <cdr:x>0.46037</cdr:x>
      <cdr:y>0.48293</cdr:y>
    </cdr:to>
    <cdr:sp macro="" textlink="">
      <cdr:nvSpPr>
        <cdr:cNvPr id="23" name="Straight Connector 22"/>
        <cdr:cNvSpPr/>
      </cdr:nvSpPr>
      <cdr:spPr>
        <a:xfrm xmlns:a="http://schemas.openxmlformats.org/drawingml/2006/main">
          <a:off x="3114668" y="2643206"/>
          <a:ext cx="785826" cy="1428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dr:relSizeAnchor xmlns:cdr="http://schemas.openxmlformats.org/drawingml/2006/chartDrawing">
    <cdr:from>
      <cdr:x>0.45194</cdr:x>
      <cdr:y>0.48294</cdr:y>
    </cdr:from>
    <cdr:to>
      <cdr:x>0.64587</cdr:x>
      <cdr:y>0.53248</cdr:y>
    </cdr:to>
    <cdr:sp macro="" textlink="">
      <cdr:nvSpPr>
        <cdr:cNvPr id="25" name="Straight Connector 24"/>
        <cdr:cNvSpPr/>
      </cdr:nvSpPr>
      <cdr:spPr>
        <a:xfrm xmlns:a="http://schemas.openxmlformats.org/drawingml/2006/main">
          <a:off x="3829048" y="2786082"/>
          <a:ext cx="1643076" cy="28579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userShapes>
</file>

<file path=ppt/drawings/drawing4.xml><?xml version="1.0" encoding="utf-8"?>
<c:userShapes xmlns:c="http://schemas.openxmlformats.org/drawingml/2006/chart">
  <cdr:relSizeAnchor xmlns:cdr="http://schemas.openxmlformats.org/drawingml/2006/chartDrawing">
    <cdr:from>
      <cdr:x>0.33333</cdr:x>
      <cdr:y>0.02778</cdr:y>
    </cdr:from>
    <cdr:to>
      <cdr:x>0.68803</cdr:x>
      <cdr:y>0.10158</cdr:y>
    </cdr:to>
    <cdr:sp macro="" textlink="">
      <cdr:nvSpPr>
        <cdr:cNvPr id="3" name="TextBox 2"/>
        <cdr:cNvSpPr txBox="1"/>
      </cdr:nvSpPr>
      <cdr:spPr>
        <a:xfrm xmlns:a="http://schemas.openxmlformats.org/drawingml/2006/main">
          <a:off x="2824144" y="156294"/>
          <a:ext cx="3005168" cy="41520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b="1" dirty="0"/>
            <a:t>Formacell pulping of bamboo</a:t>
          </a:r>
        </a:p>
        <a:p xmlns:a="http://schemas.openxmlformats.org/drawingml/2006/main">
          <a:endParaRPr lang="th-TH" sz="1800"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0.20061</cdr:y>
    </cdr:to>
    <cdr:sp macro="" textlink="">
      <cdr:nvSpPr>
        <cdr:cNvPr id="2"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dirty="0"/>
        </a:p>
      </cdr:txBody>
    </cdr:sp>
  </cdr:relSizeAnchor>
  <cdr:relSizeAnchor xmlns:cdr="http://schemas.openxmlformats.org/drawingml/2006/chartDrawing">
    <cdr:from>
      <cdr:x>0</cdr:x>
      <cdr:y>0</cdr:y>
    </cdr:from>
    <cdr:to>
      <cdr:x>1</cdr:x>
      <cdr:y>0.20061</cdr:y>
    </cdr:to>
    <cdr:sp macro="" textlink="">
      <cdr:nvSpPr>
        <cdr:cNvPr id="3"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dirty="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0.97959</cdr:x>
      <cdr:y>0.19813</cdr:y>
    </cdr:to>
    <cdr:sp macro="" textlink="">
      <cdr:nvSpPr>
        <cdr:cNvPr id="2"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topic of my talk is “Sustainable Utilization of bamboo for pulp and paper manufacturing in Thailand” Now let me begin by explaining about bamboo utilization for Thai-people.</a:t>
            </a:r>
            <a:endParaRPr/>
          </a:p>
        </p:txBody>
      </p:sp>
      <p:sp>
        <p:nvSpPr>
          <p:cNvPr id="171" name="Google Shape;17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next, I would like to continue on the physical properties of paper from formacell pulp, sulfate pulp and soda pulp.</a:t>
            </a:r>
            <a:endParaRPr/>
          </a:p>
          <a:p>
            <a:pPr indent="0" lvl="0" marL="0" rtl="0" algn="l">
              <a:spcBef>
                <a:spcPts val="0"/>
              </a:spcBef>
              <a:spcAft>
                <a:spcPts val="0"/>
              </a:spcAft>
              <a:buNone/>
            </a:pPr>
            <a:r>
              <a:rPr lang="en-US"/>
              <a:t>Let’s look now at this Figure, At temperature of 165oC, 15% of water content,it should be give good quality of paper. Why is this condition good? Because the significance of physical properties is higher breaking length, bursting strength, tearing strength and also higher brightness.</a:t>
            </a:r>
            <a:endParaRPr/>
          </a:p>
        </p:txBody>
      </p:sp>
      <p:sp>
        <p:nvSpPr>
          <p:cNvPr id="248" name="Google Shape;24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Next look at Figure  show physical properties of bamboo paper(C.vergatum) from sulfate process at different freeness. It can be seen that at 16% and 18% active alkali have a relatively similarly, higher physical properties and brightness.</a:t>
            </a:r>
            <a:endParaRPr/>
          </a:p>
        </p:txBody>
      </p:sp>
      <p:sp>
        <p:nvSpPr>
          <p:cNvPr id="256" name="Google Shape;256;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And now we’ll move on to physical properties of bamboo paper from soda process ,It can be seen that at 10% of sodium  hydroxide solution and a wood per liquor ratio of 1:3 gives good quality of paper.</a:t>
            </a:r>
            <a:endParaRPr/>
          </a:p>
        </p:txBody>
      </p:sp>
      <p:sp>
        <p:nvSpPr>
          <p:cNvPr id="264" name="Google Shape;26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Next Let’s consider this in more detail of the different between process. This chat show effect of fiber strength of bamboo on tearing-tensile relationship. These two pulps are kraft pulp and soda pulp. Why it’s important? The higher level of beating may reflect a drop in fiber length. As a result, the amount of fiber fracture is occuring during a tearing failure and if it’s  shortened any further by beating. This could well lead to increase in fiber pull-out, It means increase in Tensile strength.</a:t>
            </a:r>
            <a:endParaRPr/>
          </a:p>
        </p:txBody>
      </p:sp>
      <p:sp>
        <p:nvSpPr>
          <p:cNvPr id="272" name="Google Shape;27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Next, I’d like to expand on comparing of soda pulp from 13 species of bamboo. Let look at the Figure show pulp properties of different bamboo species on yield, kappa number and brightness. It’s about 5 species of bamboo provide high yield and high brightness.</a:t>
            </a:r>
            <a:endParaRPr/>
          </a:p>
        </p:txBody>
      </p:sp>
      <p:sp>
        <p:nvSpPr>
          <p:cNvPr id="278" name="Google Shape;27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And let’s look at the figure show the quality of paper. It’s about 5 species of bamboo are significant of strength.</a:t>
            </a:r>
            <a:endParaRPr/>
          </a:p>
        </p:txBody>
      </p:sp>
      <p:sp>
        <p:nvSpPr>
          <p:cNvPr id="284" name="Google Shape;284;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From the results, we can conclude that the soda process is preferable for bamboo pulping. It’s a known process and 5 species of bamboo that found in the north of Thailand are  </a:t>
            </a:r>
            <a:r>
              <a:rPr i="1" lang="en-US" sz="1800">
                <a:solidFill>
                  <a:schemeClr val="dk1"/>
                </a:solidFill>
                <a:latin typeface="Calibri"/>
                <a:ea typeface="Calibri"/>
                <a:cs typeface="Calibri"/>
                <a:sym typeface="Calibri"/>
              </a:rPr>
              <a:t>Bambusa logispiculata</a:t>
            </a:r>
            <a:r>
              <a:rPr lang="en-US" sz="1800">
                <a:solidFill>
                  <a:schemeClr val="dk1"/>
                </a:solidFill>
                <a:latin typeface="Calibri"/>
                <a:ea typeface="Calibri"/>
                <a:cs typeface="Calibri"/>
                <a:sym typeface="Calibri"/>
              </a:rPr>
              <a:t> Kurz, </a:t>
            </a:r>
            <a:r>
              <a:rPr i="1" lang="en-US" sz="1800">
                <a:solidFill>
                  <a:schemeClr val="dk1"/>
                </a:solidFill>
                <a:latin typeface="Calibri"/>
                <a:ea typeface="Calibri"/>
                <a:cs typeface="Calibri"/>
                <a:sym typeface="Calibri"/>
              </a:rPr>
              <a:t>Bambusa</a:t>
            </a:r>
            <a:r>
              <a:rPr lang="en-US" sz="1800">
                <a:solidFill>
                  <a:schemeClr val="dk1"/>
                </a:solidFill>
                <a:latin typeface="Calibri"/>
                <a:ea typeface="Calibri"/>
                <a:cs typeface="Calibri"/>
                <a:sym typeface="Calibri"/>
              </a:rPr>
              <a:t> </a:t>
            </a:r>
            <a:r>
              <a:rPr i="1" lang="en-US" sz="1800">
                <a:solidFill>
                  <a:schemeClr val="dk1"/>
                </a:solidFill>
                <a:latin typeface="Calibri"/>
                <a:ea typeface="Calibri"/>
                <a:cs typeface="Calibri"/>
                <a:sym typeface="Calibri"/>
              </a:rPr>
              <a:t>blumeana</a:t>
            </a:r>
            <a:r>
              <a:rPr lang="en-US" sz="1800">
                <a:solidFill>
                  <a:schemeClr val="dk1"/>
                </a:solidFill>
                <a:latin typeface="Calibri"/>
                <a:ea typeface="Calibri"/>
                <a:cs typeface="Calibri"/>
                <a:sym typeface="Calibri"/>
              </a:rPr>
              <a:t> Schult,</a:t>
            </a:r>
            <a:r>
              <a:rPr i="1" lang="en-US" sz="1800">
                <a:solidFill>
                  <a:schemeClr val="dk1"/>
                </a:solidFill>
                <a:latin typeface="Calibri"/>
                <a:ea typeface="Calibri"/>
                <a:cs typeface="Calibri"/>
                <a:sym typeface="Calibri"/>
              </a:rPr>
              <a:t>Thyrostachys siamensis</a:t>
            </a:r>
            <a:r>
              <a:rPr lang="en-US" sz="1800">
                <a:solidFill>
                  <a:schemeClr val="dk1"/>
                </a:solidFill>
                <a:latin typeface="Calibri"/>
                <a:ea typeface="Calibri"/>
                <a:cs typeface="Calibri"/>
                <a:sym typeface="Calibri"/>
              </a:rPr>
              <a:t> Gamble, </a:t>
            </a:r>
            <a:r>
              <a:rPr i="1" lang="en-US" sz="1800">
                <a:solidFill>
                  <a:schemeClr val="dk1"/>
                </a:solidFill>
                <a:latin typeface="Calibri"/>
                <a:ea typeface="Calibri"/>
                <a:cs typeface="Calibri"/>
                <a:sym typeface="Calibri"/>
              </a:rPr>
              <a:t>Bambusa arundinaceus</a:t>
            </a:r>
            <a:r>
              <a:rPr lang="en-US" sz="1800">
                <a:solidFill>
                  <a:schemeClr val="dk1"/>
                </a:solidFill>
                <a:latin typeface="Calibri"/>
                <a:ea typeface="Calibri"/>
                <a:cs typeface="Calibri"/>
                <a:sym typeface="Calibri"/>
              </a:rPr>
              <a:t> Wild, </a:t>
            </a:r>
            <a:r>
              <a:rPr i="1" lang="en-US" sz="1800">
                <a:solidFill>
                  <a:schemeClr val="dk1"/>
                </a:solidFill>
                <a:latin typeface="Calibri"/>
                <a:ea typeface="Calibri"/>
                <a:cs typeface="Calibri"/>
                <a:sym typeface="Calibri"/>
              </a:rPr>
              <a:t>Cephalostachyum</a:t>
            </a:r>
            <a:r>
              <a:rPr lang="en-US" sz="1800">
                <a:solidFill>
                  <a:schemeClr val="dk1"/>
                </a:solidFill>
                <a:latin typeface="Calibri"/>
                <a:ea typeface="Calibri"/>
                <a:cs typeface="Calibri"/>
                <a:sym typeface="Calibri"/>
              </a:rPr>
              <a:t> </a:t>
            </a:r>
            <a:r>
              <a:rPr i="1" lang="en-US" sz="1800">
                <a:solidFill>
                  <a:schemeClr val="dk1"/>
                </a:solidFill>
                <a:latin typeface="Calibri"/>
                <a:ea typeface="Calibri"/>
                <a:cs typeface="Calibri"/>
                <a:sym typeface="Calibri"/>
              </a:rPr>
              <a:t>virgatum</a:t>
            </a:r>
            <a:r>
              <a:rPr lang="en-US" sz="1800">
                <a:solidFill>
                  <a:schemeClr val="dk1"/>
                </a:solidFill>
                <a:latin typeface="Calibri"/>
                <a:ea typeface="Calibri"/>
                <a:cs typeface="Calibri"/>
                <a:sym typeface="Calibri"/>
              </a:rPr>
              <a:t> Kurz, </a:t>
            </a:r>
            <a:r>
              <a:rPr lang="en-US"/>
              <a:t>which is suitable for pulp and paper manufacturing.</a:t>
            </a:r>
            <a:endParaRPr/>
          </a:p>
        </p:txBody>
      </p:sp>
      <p:sp>
        <p:nvSpPr>
          <p:cNvPr id="292" name="Google Shape;292;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This slide shows standard test method use in this experiment.</a:t>
            </a:r>
            <a:endParaRPr/>
          </a:p>
        </p:txBody>
      </p:sp>
      <p:sp>
        <p:nvSpPr>
          <p:cNvPr id="299" name="Google Shape;29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12" name="Google Shape;312;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All parts of bamboo give advantage to human, example for food, construction and especially  for industry such as basket, chopstick and paper. In Thailand we now found It’s about 13 genus with 60 species. There are different in Texture and also I’ve heard for long time . Bamboo pulp is excellence but when we look at fiber dimention we found that there ‘re different in fiber length and fiber wall Thickness. And moreover, a process and a condition for cooking also effect to paper quality.</a:t>
            </a:r>
            <a:endParaRPr/>
          </a:p>
        </p:txBody>
      </p:sp>
      <p:sp>
        <p:nvSpPr>
          <p:cNvPr id="179" name="Google Shape;17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20" name="Google Shape;32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Now we’ll move on to Figure 1 show effect of % water content on percentage of yield, Kappa number and Brightness of formacell pulping at formic acid of 10%, at temperature of 160oC, 2 hrs of retention time and wood pr liquor ratio of 1:7 . You can see at 15% water content give good condition with high brightness</a:t>
            </a:r>
            <a:endParaRPr/>
          </a:p>
        </p:txBody>
      </p:sp>
      <p:sp>
        <p:nvSpPr>
          <p:cNvPr id="333" name="Google Shape;33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And the Figure 2 which give information about sulfate pulping. The graph shows the percentage of yield, kappa number and brightness. It is obvious that 18% active alkali is the best condition for sulfate.</a:t>
            </a:r>
            <a:endParaRPr/>
          </a:p>
        </p:txBody>
      </p:sp>
      <p:sp>
        <p:nvSpPr>
          <p:cNvPr id="339" name="Google Shape;339;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Let’s see the soda process. The graph compares cooking condition between wood per liquor ratio of 1:3 and 1:4. it can be seen that the ratio of 1:3, at 15%alkali give the highest brightness but at 10% alkali give highest yield.</a:t>
            </a:r>
            <a:endParaRPr/>
          </a:p>
        </p:txBody>
      </p:sp>
      <p:sp>
        <p:nvSpPr>
          <p:cNvPr id="346" name="Google Shape;346;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69" name="Google Shape;369;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In this project, I would like to focus on raw material for pulp and paper. The main purpose of the project is find out group of bamboo species that it’s suitable for pulp and paper manufacturing.</a:t>
            </a:r>
            <a:endParaRPr/>
          </a:p>
        </p:txBody>
      </p:sp>
      <p:sp>
        <p:nvSpPr>
          <p:cNvPr id="202" name="Google Shape;20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Let’s turn now to the step method</a:t>
            </a:r>
            <a:endParaRPr/>
          </a:p>
        </p:txBody>
      </p:sp>
      <p:sp>
        <p:nvSpPr>
          <p:cNvPr id="209" name="Google Shape;20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685800" y="838200"/>
            <a:ext cx="7772400" cy="276225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lvl1pPr lvl="0" algn="l">
              <a:spcBef>
                <a:spcPts val="0"/>
              </a:spcBef>
              <a:spcAft>
                <a:spcPts val="0"/>
              </a:spcAft>
              <a:buSzPts val="1400"/>
              <a:buNone/>
              <a:defRPr b="1"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6"/>
          <p:cNvSpPr txBox="1"/>
          <p:nvPr>
            <p:ph idx="1" type="subTitle"/>
          </p:nvPr>
        </p:nvSpPr>
        <p:spPr>
          <a:xfrm>
            <a:off x="2057400" y="3733800"/>
            <a:ext cx="6400800" cy="175260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r">
              <a:spcBef>
                <a:spcPts val="560"/>
              </a:spcBef>
              <a:spcAft>
                <a:spcPts val="0"/>
              </a:spcAft>
              <a:buClr>
                <a:schemeClr val="lt1"/>
              </a:buClr>
              <a:buSzPts val="2800"/>
              <a:buFont typeface="Tahoma"/>
              <a:buNone/>
              <a:defRPr b="1"/>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p:txBody>
      </p:sp>
      <p:sp>
        <p:nvSpPr>
          <p:cNvPr id="18" name="Google Shape;18;p36"/>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algn="r">
              <a:spcBef>
                <a:spcPts val="0"/>
              </a:spcBef>
              <a:spcAft>
                <a:spcPts val="0"/>
              </a:spcAft>
              <a:buNone/>
              <a:defRPr b="0" i="0" sz="1200" u="none" cap="none" strike="noStrike">
                <a:solidFill>
                  <a:schemeClr val="lt1"/>
                </a:solidFill>
                <a:latin typeface="Arial"/>
                <a:ea typeface="Arial"/>
                <a:cs typeface="Arial"/>
                <a:sym typeface="Arial"/>
              </a:defRPr>
            </a:lvl1pPr>
            <a:lvl2pPr indent="0" lvl="1" marL="0" marR="0" algn="r">
              <a:spcBef>
                <a:spcPts val="0"/>
              </a:spcBef>
              <a:spcAft>
                <a:spcPts val="0"/>
              </a:spcAft>
              <a:buNone/>
              <a:defRPr b="0" i="0" sz="1200" u="none" cap="none" strike="noStrike">
                <a:solidFill>
                  <a:schemeClr val="lt1"/>
                </a:solidFill>
                <a:latin typeface="Arial"/>
                <a:ea typeface="Arial"/>
                <a:cs typeface="Arial"/>
                <a:sym typeface="Arial"/>
              </a:defRPr>
            </a:lvl2pPr>
            <a:lvl3pPr indent="0" lvl="2" marL="0" marR="0" algn="r">
              <a:spcBef>
                <a:spcPts val="0"/>
              </a:spcBef>
              <a:spcAft>
                <a:spcPts val="0"/>
              </a:spcAft>
              <a:buNone/>
              <a:defRPr b="0" i="0" sz="1200" u="none" cap="none" strike="noStrike">
                <a:solidFill>
                  <a:schemeClr val="lt1"/>
                </a:solidFill>
                <a:latin typeface="Arial"/>
                <a:ea typeface="Arial"/>
                <a:cs typeface="Arial"/>
                <a:sym typeface="Arial"/>
              </a:defRPr>
            </a:lvl3pPr>
            <a:lvl4pPr indent="0" lvl="3" marL="0" marR="0" algn="r">
              <a:spcBef>
                <a:spcPts val="0"/>
              </a:spcBef>
              <a:spcAft>
                <a:spcPts val="0"/>
              </a:spcAft>
              <a:buNone/>
              <a:defRPr b="0" i="0" sz="1200" u="none" cap="none" strike="noStrike">
                <a:solidFill>
                  <a:schemeClr val="lt1"/>
                </a:solidFill>
                <a:latin typeface="Arial"/>
                <a:ea typeface="Arial"/>
                <a:cs typeface="Arial"/>
                <a:sym typeface="Arial"/>
              </a:defRPr>
            </a:lvl4pPr>
            <a:lvl5pPr indent="0" lvl="4" marL="0" marR="0" algn="r">
              <a:spcBef>
                <a:spcPts val="0"/>
              </a:spcBef>
              <a:spcAft>
                <a:spcPts val="0"/>
              </a:spcAft>
              <a:buNone/>
              <a:defRPr b="0" i="0" sz="1200" u="none" cap="none" strike="noStrike">
                <a:solidFill>
                  <a:schemeClr val="lt1"/>
                </a:solidFill>
                <a:latin typeface="Arial"/>
                <a:ea typeface="Arial"/>
                <a:cs typeface="Arial"/>
                <a:sym typeface="Arial"/>
              </a:defRPr>
            </a:lvl5pPr>
            <a:lvl6pPr indent="0" lvl="5" marL="0" marR="0" algn="r">
              <a:spcBef>
                <a:spcPts val="0"/>
              </a:spcBef>
              <a:spcAft>
                <a:spcPts val="0"/>
              </a:spcAft>
              <a:buNone/>
              <a:defRPr b="0" i="0" sz="1200" u="none" cap="none" strike="noStrike">
                <a:solidFill>
                  <a:schemeClr val="lt1"/>
                </a:solidFill>
                <a:latin typeface="Arial"/>
                <a:ea typeface="Arial"/>
                <a:cs typeface="Arial"/>
                <a:sym typeface="Arial"/>
              </a:defRPr>
            </a:lvl6pPr>
            <a:lvl7pPr indent="0" lvl="6" marL="0" marR="0" algn="r">
              <a:spcBef>
                <a:spcPts val="0"/>
              </a:spcBef>
              <a:spcAft>
                <a:spcPts val="0"/>
              </a:spcAft>
              <a:buNone/>
              <a:defRPr b="0" i="0" sz="1200" u="none" cap="none" strike="noStrike">
                <a:solidFill>
                  <a:schemeClr val="lt1"/>
                </a:solidFill>
                <a:latin typeface="Arial"/>
                <a:ea typeface="Arial"/>
                <a:cs typeface="Arial"/>
                <a:sym typeface="Arial"/>
              </a:defRPr>
            </a:lvl7pPr>
            <a:lvl8pPr indent="0" lvl="7" marL="0" marR="0" algn="r">
              <a:spcBef>
                <a:spcPts val="0"/>
              </a:spcBef>
              <a:spcAft>
                <a:spcPts val="0"/>
              </a:spcAft>
              <a:buNone/>
              <a:defRPr b="0" i="0" sz="1200" u="none" cap="none" strike="noStrike">
                <a:solidFill>
                  <a:schemeClr val="lt1"/>
                </a:solidFill>
                <a:latin typeface="Arial"/>
                <a:ea typeface="Arial"/>
                <a:cs typeface="Arial"/>
                <a:sym typeface="Arial"/>
              </a:defRPr>
            </a:lvl8pPr>
            <a:lvl9pPr indent="0" lvl="8" marL="0" marR="0" algn="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7"/>
          <p:cNvSpPr txBox="1"/>
          <p:nvPr>
            <p:ph type="title"/>
          </p:nvPr>
        </p:nvSpPr>
        <p:spPr>
          <a:xfrm>
            <a:off x="457200" y="27463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47"/>
          <p:cNvSpPr txBox="1"/>
          <p:nvPr>
            <p:ph idx="1" type="body"/>
          </p:nvPr>
        </p:nvSpPr>
        <p:spPr>
          <a:xfrm rot="5400000">
            <a:off x="2309019" y="-251618"/>
            <a:ext cx="4525963" cy="822960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5" name="Google Shape;75;p47"/>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7"/>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7"/>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lt1"/>
                </a:solidFill>
                <a:latin typeface="Tahoma"/>
                <a:ea typeface="Tahoma"/>
                <a:cs typeface="Tahoma"/>
                <a:sym typeface="Tahoma"/>
              </a:defRPr>
            </a:lvl1pPr>
            <a:lvl2pPr indent="0" lvl="1" marL="0" marR="0" algn="r">
              <a:spcBef>
                <a:spcPts val="0"/>
              </a:spcBef>
              <a:spcAft>
                <a:spcPts val="0"/>
              </a:spcAft>
              <a:buNone/>
              <a:defRPr sz="1200">
                <a:solidFill>
                  <a:schemeClr val="lt1"/>
                </a:solidFill>
                <a:latin typeface="Tahoma"/>
                <a:ea typeface="Tahoma"/>
                <a:cs typeface="Tahoma"/>
                <a:sym typeface="Tahoma"/>
              </a:defRPr>
            </a:lvl2pPr>
            <a:lvl3pPr indent="0" lvl="2" marL="0" marR="0" algn="r">
              <a:spcBef>
                <a:spcPts val="0"/>
              </a:spcBef>
              <a:spcAft>
                <a:spcPts val="0"/>
              </a:spcAft>
              <a:buNone/>
              <a:defRPr sz="1200">
                <a:solidFill>
                  <a:schemeClr val="lt1"/>
                </a:solidFill>
                <a:latin typeface="Tahoma"/>
                <a:ea typeface="Tahoma"/>
                <a:cs typeface="Tahoma"/>
                <a:sym typeface="Tahoma"/>
              </a:defRPr>
            </a:lvl3pPr>
            <a:lvl4pPr indent="0" lvl="3" marL="0" marR="0" algn="r">
              <a:spcBef>
                <a:spcPts val="0"/>
              </a:spcBef>
              <a:spcAft>
                <a:spcPts val="0"/>
              </a:spcAft>
              <a:buNone/>
              <a:defRPr sz="1200">
                <a:solidFill>
                  <a:schemeClr val="lt1"/>
                </a:solidFill>
                <a:latin typeface="Tahoma"/>
                <a:ea typeface="Tahoma"/>
                <a:cs typeface="Tahoma"/>
                <a:sym typeface="Tahoma"/>
              </a:defRPr>
            </a:lvl4pPr>
            <a:lvl5pPr indent="0" lvl="4" marL="0" marR="0" algn="r">
              <a:spcBef>
                <a:spcPts val="0"/>
              </a:spcBef>
              <a:spcAft>
                <a:spcPts val="0"/>
              </a:spcAft>
              <a:buNone/>
              <a:defRPr sz="1200">
                <a:solidFill>
                  <a:schemeClr val="lt1"/>
                </a:solidFill>
                <a:latin typeface="Tahoma"/>
                <a:ea typeface="Tahoma"/>
                <a:cs typeface="Tahoma"/>
                <a:sym typeface="Tahoma"/>
              </a:defRPr>
            </a:lvl5pPr>
            <a:lvl6pPr indent="0" lvl="5" marL="0" marR="0" algn="r">
              <a:spcBef>
                <a:spcPts val="0"/>
              </a:spcBef>
              <a:spcAft>
                <a:spcPts val="0"/>
              </a:spcAft>
              <a:buNone/>
              <a:defRPr sz="1200">
                <a:solidFill>
                  <a:schemeClr val="lt1"/>
                </a:solidFill>
                <a:latin typeface="Tahoma"/>
                <a:ea typeface="Tahoma"/>
                <a:cs typeface="Tahoma"/>
                <a:sym typeface="Tahoma"/>
              </a:defRPr>
            </a:lvl6pPr>
            <a:lvl7pPr indent="0" lvl="6" marL="0" marR="0" algn="r">
              <a:spcBef>
                <a:spcPts val="0"/>
              </a:spcBef>
              <a:spcAft>
                <a:spcPts val="0"/>
              </a:spcAft>
              <a:buNone/>
              <a:defRPr sz="1200">
                <a:solidFill>
                  <a:schemeClr val="lt1"/>
                </a:solidFill>
                <a:latin typeface="Tahoma"/>
                <a:ea typeface="Tahoma"/>
                <a:cs typeface="Tahoma"/>
                <a:sym typeface="Tahoma"/>
              </a:defRPr>
            </a:lvl7pPr>
            <a:lvl8pPr indent="0" lvl="7" marL="0" marR="0" algn="r">
              <a:spcBef>
                <a:spcPts val="0"/>
              </a:spcBef>
              <a:spcAft>
                <a:spcPts val="0"/>
              </a:spcAft>
              <a:buNone/>
              <a:defRPr sz="1200">
                <a:solidFill>
                  <a:schemeClr val="lt1"/>
                </a:solidFill>
                <a:latin typeface="Tahoma"/>
                <a:ea typeface="Tahoma"/>
                <a:cs typeface="Tahoma"/>
                <a:sym typeface="Tahoma"/>
              </a:defRPr>
            </a:lvl8pPr>
            <a:lvl9pPr indent="0" lvl="8" marL="0" marR="0" algn="r">
              <a:spcBef>
                <a:spcPts val="0"/>
              </a:spcBef>
              <a:spcAft>
                <a:spcPts val="0"/>
              </a:spcAft>
              <a:buNone/>
              <a:defRPr sz="1200">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8"/>
          <p:cNvSpPr txBox="1"/>
          <p:nvPr>
            <p:ph type="title"/>
          </p:nvPr>
        </p:nvSpPr>
        <p:spPr>
          <a:xfrm rot="5400000">
            <a:off x="4732338" y="2171701"/>
            <a:ext cx="5851525" cy="20574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48"/>
          <p:cNvSpPr txBox="1"/>
          <p:nvPr>
            <p:ph idx="1" type="body"/>
          </p:nvPr>
        </p:nvSpPr>
        <p:spPr>
          <a:xfrm rot="5400000">
            <a:off x="541338" y="190500"/>
            <a:ext cx="5851525" cy="601980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1" name="Google Shape;81;p48"/>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8"/>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8"/>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lt1"/>
                </a:solidFill>
                <a:latin typeface="Tahoma"/>
                <a:ea typeface="Tahoma"/>
                <a:cs typeface="Tahoma"/>
                <a:sym typeface="Tahoma"/>
              </a:defRPr>
            </a:lvl1pPr>
            <a:lvl2pPr indent="0" lvl="1" marL="0" marR="0" algn="r">
              <a:spcBef>
                <a:spcPts val="0"/>
              </a:spcBef>
              <a:spcAft>
                <a:spcPts val="0"/>
              </a:spcAft>
              <a:buNone/>
              <a:defRPr sz="1200">
                <a:solidFill>
                  <a:schemeClr val="lt1"/>
                </a:solidFill>
                <a:latin typeface="Tahoma"/>
                <a:ea typeface="Tahoma"/>
                <a:cs typeface="Tahoma"/>
                <a:sym typeface="Tahoma"/>
              </a:defRPr>
            </a:lvl2pPr>
            <a:lvl3pPr indent="0" lvl="2" marL="0" marR="0" algn="r">
              <a:spcBef>
                <a:spcPts val="0"/>
              </a:spcBef>
              <a:spcAft>
                <a:spcPts val="0"/>
              </a:spcAft>
              <a:buNone/>
              <a:defRPr sz="1200">
                <a:solidFill>
                  <a:schemeClr val="lt1"/>
                </a:solidFill>
                <a:latin typeface="Tahoma"/>
                <a:ea typeface="Tahoma"/>
                <a:cs typeface="Tahoma"/>
                <a:sym typeface="Tahoma"/>
              </a:defRPr>
            </a:lvl3pPr>
            <a:lvl4pPr indent="0" lvl="3" marL="0" marR="0" algn="r">
              <a:spcBef>
                <a:spcPts val="0"/>
              </a:spcBef>
              <a:spcAft>
                <a:spcPts val="0"/>
              </a:spcAft>
              <a:buNone/>
              <a:defRPr sz="1200">
                <a:solidFill>
                  <a:schemeClr val="lt1"/>
                </a:solidFill>
                <a:latin typeface="Tahoma"/>
                <a:ea typeface="Tahoma"/>
                <a:cs typeface="Tahoma"/>
                <a:sym typeface="Tahoma"/>
              </a:defRPr>
            </a:lvl4pPr>
            <a:lvl5pPr indent="0" lvl="4" marL="0" marR="0" algn="r">
              <a:spcBef>
                <a:spcPts val="0"/>
              </a:spcBef>
              <a:spcAft>
                <a:spcPts val="0"/>
              </a:spcAft>
              <a:buNone/>
              <a:defRPr sz="1200">
                <a:solidFill>
                  <a:schemeClr val="lt1"/>
                </a:solidFill>
                <a:latin typeface="Tahoma"/>
                <a:ea typeface="Tahoma"/>
                <a:cs typeface="Tahoma"/>
                <a:sym typeface="Tahoma"/>
              </a:defRPr>
            </a:lvl5pPr>
            <a:lvl6pPr indent="0" lvl="5" marL="0" marR="0" algn="r">
              <a:spcBef>
                <a:spcPts val="0"/>
              </a:spcBef>
              <a:spcAft>
                <a:spcPts val="0"/>
              </a:spcAft>
              <a:buNone/>
              <a:defRPr sz="1200">
                <a:solidFill>
                  <a:schemeClr val="lt1"/>
                </a:solidFill>
                <a:latin typeface="Tahoma"/>
                <a:ea typeface="Tahoma"/>
                <a:cs typeface="Tahoma"/>
                <a:sym typeface="Tahoma"/>
              </a:defRPr>
            </a:lvl6pPr>
            <a:lvl7pPr indent="0" lvl="6" marL="0" marR="0" algn="r">
              <a:spcBef>
                <a:spcPts val="0"/>
              </a:spcBef>
              <a:spcAft>
                <a:spcPts val="0"/>
              </a:spcAft>
              <a:buNone/>
              <a:defRPr sz="1200">
                <a:solidFill>
                  <a:schemeClr val="lt1"/>
                </a:solidFill>
                <a:latin typeface="Tahoma"/>
                <a:ea typeface="Tahoma"/>
                <a:cs typeface="Tahoma"/>
                <a:sym typeface="Tahoma"/>
              </a:defRPr>
            </a:lvl7pPr>
            <a:lvl8pPr indent="0" lvl="7" marL="0" marR="0" algn="r">
              <a:spcBef>
                <a:spcPts val="0"/>
              </a:spcBef>
              <a:spcAft>
                <a:spcPts val="0"/>
              </a:spcAft>
              <a:buNone/>
              <a:defRPr sz="1200">
                <a:solidFill>
                  <a:schemeClr val="lt1"/>
                </a:solidFill>
                <a:latin typeface="Tahoma"/>
                <a:ea typeface="Tahoma"/>
                <a:cs typeface="Tahoma"/>
                <a:sym typeface="Tahoma"/>
              </a:defRPr>
            </a:lvl8pPr>
            <a:lvl9pPr indent="0" lvl="8" marL="0" marR="0" algn="r">
              <a:spcBef>
                <a:spcPts val="0"/>
              </a:spcBef>
              <a:spcAft>
                <a:spcPts val="0"/>
              </a:spcAft>
              <a:buNone/>
              <a:defRPr sz="1200">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p3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8" name="Google Shape;98;p3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101" name="Shape 101"/>
        <p:cNvGrpSpPr/>
        <p:nvPr/>
      </p:nvGrpSpPr>
      <p:grpSpPr>
        <a:xfrm>
          <a:off x="0" y="0"/>
          <a:ext cx="0" cy="0"/>
          <a:chOff x="0" y="0"/>
          <a:chExt cx="0" cy="0"/>
        </a:xfrm>
      </p:grpSpPr>
      <p:sp>
        <p:nvSpPr>
          <p:cNvPr id="102" name="Google Shape;102;p49"/>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49"/>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04" name="Google Shape;104;p4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107" name="Shape 107"/>
        <p:cNvGrpSpPr/>
        <p:nvPr/>
      </p:nvGrpSpPr>
      <p:grpSpPr>
        <a:xfrm>
          <a:off x="0" y="0"/>
          <a:ext cx="0" cy="0"/>
          <a:chOff x="0" y="0"/>
          <a:chExt cx="0" cy="0"/>
        </a:xfrm>
      </p:grpSpPr>
      <p:sp>
        <p:nvSpPr>
          <p:cNvPr id="108" name="Google Shape;108;p50"/>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50"/>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0" name="Google Shape;110;p5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5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3" name="Shape 113"/>
        <p:cNvGrpSpPr/>
        <p:nvPr/>
      </p:nvGrpSpPr>
      <p:grpSpPr>
        <a:xfrm>
          <a:off x="0" y="0"/>
          <a:ext cx="0" cy="0"/>
          <a:chOff x="0" y="0"/>
          <a:chExt cx="0" cy="0"/>
        </a:xfrm>
      </p:grpSpPr>
      <p:sp>
        <p:nvSpPr>
          <p:cNvPr id="114" name="Google Shape;114;p5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51"/>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6" name="Google Shape;116;p51"/>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7" name="Google Shape;117;p5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5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0" name="Shape 120"/>
        <p:cNvGrpSpPr/>
        <p:nvPr/>
      </p:nvGrpSpPr>
      <p:grpSpPr>
        <a:xfrm>
          <a:off x="0" y="0"/>
          <a:ext cx="0" cy="0"/>
          <a:chOff x="0" y="0"/>
          <a:chExt cx="0" cy="0"/>
        </a:xfrm>
      </p:grpSpPr>
      <p:sp>
        <p:nvSpPr>
          <p:cNvPr id="121" name="Google Shape;121;p5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52"/>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3" name="Google Shape;123;p52"/>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4" name="Google Shape;124;p52"/>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5" name="Google Shape;125;p52"/>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6" name="Google Shape;126;p5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5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53"/>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5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5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5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8" name="Shape 138"/>
        <p:cNvGrpSpPr/>
        <p:nvPr/>
      </p:nvGrpSpPr>
      <p:grpSpPr>
        <a:xfrm>
          <a:off x="0" y="0"/>
          <a:ext cx="0" cy="0"/>
          <a:chOff x="0" y="0"/>
          <a:chExt cx="0" cy="0"/>
        </a:xfrm>
      </p:grpSpPr>
      <p:sp>
        <p:nvSpPr>
          <p:cNvPr id="139" name="Google Shape;139;p55"/>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55"/>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41" name="Google Shape;141;p55"/>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42" name="Google Shape;142;p5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5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457200" y="27463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7"/>
          <p:cNvSpPr txBox="1"/>
          <p:nvPr>
            <p:ph idx="1" type="body"/>
          </p:nvPr>
        </p:nvSpPr>
        <p:spPr>
          <a:xfrm>
            <a:off x="457200" y="1600200"/>
            <a:ext cx="8229600" cy="4525963"/>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 name="Google Shape;24;p37"/>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7"/>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7"/>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algn="r">
              <a:spcBef>
                <a:spcPts val="0"/>
              </a:spcBef>
              <a:spcAft>
                <a:spcPts val="0"/>
              </a:spcAft>
              <a:buNone/>
              <a:defRPr b="0" i="0" sz="1200" u="none" cap="none" strike="noStrike">
                <a:solidFill>
                  <a:schemeClr val="lt1"/>
                </a:solidFill>
                <a:latin typeface="Tahoma"/>
                <a:ea typeface="Tahoma"/>
                <a:cs typeface="Tahoma"/>
                <a:sym typeface="Tahoma"/>
              </a:defRPr>
            </a:lvl1pPr>
            <a:lvl2pPr indent="0" lvl="1" marL="0" marR="0" algn="r">
              <a:spcBef>
                <a:spcPts val="0"/>
              </a:spcBef>
              <a:spcAft>
                <a:spcPts val="0"/>
              </a:spcAft>
              <a:buNone/>
              <a:defRPr b="0" i="0" sz="1200" u="none" cap="none" strike="noStrike">
                <a:solidFill>
                  <a:schemeClr val="lt1"/>
                </a:solidFill>
                <a:latin typeface="Tahoma"/>
                <a:ea typeface="Tahoma"/>
                <a:cs typeface="Tahoma"/>
                <a:sym typeface="Tahoma"/>
              </a:defRPr>
            </a:lvl2pPr>
            <a:lvl3pPr indent="0" lvl="2" marL="0" marR="0" algn="r">
              <a:spcBef>
                <a:spcPts val="0"/>
              </a:spcBef>
              <a:spcAft>
                <a:spcPts val="0"/>
              </a:spcAft>
              <a:buNone/>
              <a:defRPr b="0" i="0" sz="1200" u="none" cap="none" strike="noStrike">
                <a:solidFill>
                  <a:schemeClr val="lt1"/>
                </a:solidFill>
                <a:latin typeface="Tahoma"/>
                <a:ea typeface="Tahoma"/>
                <a:cs typeface="Tahoma"/>
                <a:sym typeface="Tahoma"/>
              </a:defRPr>
            </a:lvl3pPr>
            <a:lvl4pPr indent="0" lvl="3" marL="0" marR="0" algn="r">
              <a:spcBef>
                <a:spcPts val="0"/>
              </a:spcBef>
              <a:spcAft>
                <a:spcPts val="0"/>
              </a:spcAft>
              <a:buNone/>
              <a:defRPr b="0" i="0" sz="1200" u="none" cap="none" strike="noStrike">
                <a:solidFill>
                  <a:schemeClr val="lt1"/>
                </a:solidFill>
                <a:latin typeface="Tahoma"/>
                <a:ea typeface="Tahoma"/>
                <a:cs typeface="Tahoma"/>
                <a:sym typeface="Tahoma"/>
              </a:defRPr>
            </a:lvl4pPr>
            <a:lvl5pPr indent="0" lvl="4" marL="0" marR="0" algn="r">
              <a:spcBef>
                <a:spcPts val="0"/>
              </a:spcBef>
              <a:spcAft>
                <a:spcPts val="0"/>
              </a:spcAft>
              <a:buNone/>
              <a:defRPr b="0" i="0" sz="1200" u="none" cap="none" strike="noStrike">
                <a:solidFill>
                  <a:schemeClr val="lt1"/>
                </a:solidFill>
                <a:latin typeface="Tahoma"/>
                <a:ea typeface="Tahoma"/>
                <a:cs typeface="Tahoma"/>
                <a:sym typeface="Tahoma"/>
              </a:defRPr>
            </a:lvl5pPr>
            <a:lvl6pPr indent="0" lvl="5" marL="0" marR="0" algn="r">
              <a:spcBef>
                <a:spcPts val="0"/>
              </a:spcBef>
              <a:spcAft>
                <a:spcPts val="0"/>
              </a:spcAft>
              <a:buNone/>
              <a:defRPr b="0" i="0" sz="1200" u="none" cap="none" strike="noStrike">
                <a:solidFill>
                  <a:schemeClr val="lt1"/>
                </a:solidFill>
                <a:latin typeface="Tahoma"/>
                <a:ea typeface="Tahoma"/>
                <a:cs typeface="Tahoma"/>
                <a:sym typeface="Tahoma"/>
              </a:defRPr>
            </a:lvl6pPr>
            <a:lvl7pPr indent="0" lvl="6" marL="0" marR="0" algn="r">
              <a:spcBef>
                <a:spcPts val="0"/>
              </a:spcBef>
              <a:spcAft>
                <a:spcPts val="0"/>
              </a:spcAft>
              <a:buNone/>
              <a:defRPr b="0" i="0" sz="1200" u="none" cap="none" strike="noStrike">
                <a:solidFill>
                  <a:schemeClr val="lt1"/>
                </a:solidFill>
                <a:latin typeface="Tahoma"/>
                <a:ea typeface="Tahoma"/>
                <a:cs typeface="Tahoma"/>
                <a:sym typeface="Tahoma"/>
              </a:defRPr>
            </a:lvl7pPr>
            <a:lvl8pPr indent="0" lvl="7" marL="0" marR="0" algn="r">
              <a:spcBef>
                <a:spcPts val="0"/>
              </a:spcBef>
              <a:spcAft>
                <a:spcPts val="0"/>
              </a:spcAft>
              <a:buNone/>
              <a:defRPr b="0" i="0" sz="1200" u="none" cap="none" strike="noStrike">
                <a:solidFill>
                  <a:schemeClr val="lt1"/>
                </a:solidFill>
                <a:latin typeface="Tahoma"/>
                <a:ea typeface="Tahoma"/>
                <a:cs typeface="Tahoma"/>
                <a:sym typeface="Tahoma"/>
              </a:defRPr>
            </a:lvl8pPr>
            <a:lvl9pPr indent="0" lvl="8" marL="0" marR="0" algn="r">
              <a:spcBef>
                <a:spcPts val="0"/>
              </a:spcBef>
              <a:spcAft>
                <a:spcPts val="0"/>
              </a:spcAft>
              <a:buNone/>
              <a:defRPr b="0" i="0" sz="12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45" name="Shape 145"/>
        <p:cNvGrpSpPr/>
        <p:nvPr/>
      </p:nvGrpSpPr>
      <p:grpSpPr>
        <a:xfrm>
          <a:off x="0" y="0"/>
          <a:ext cx="0" cy="0"/>
          <a:chOff x="0" y="0"/>
          <a:chExt cx="0" cy="0"/>
        </a:xfrm>
      </p:grpSpPr>
      <p:sp>
        <p:nvSpPr>
          <p:cNvPr id="146" name="Google Shape;146;p56"/>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147" name="Google Shape;147;p56"/>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148" name="Google Shape;148;p56"/>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56"/>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0" name="Google Shape;150;p5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6"/>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53" name="Google Shape;153;p56"/>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sp>
      <p:sp>
        <p:nvSpPr>
          <p:cNvPr id="154" name="Google Shape;154;p56"/>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Constantia"/>
              <a:ea typeface="Constantia"/>
              <a:cs typeface="Constantia"/>
              <a:sym typeface="Constantia"/>
            </a:endParaRPr>
          </a:p>
        </p:txBody>
      </p:sp>
      <p:sp>
        <p:nvSpPr>
          <p:cNvPr id="155" name="Google Shape;155;p56"/>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Constantia"/>
              <a:ea typeface="Constantia"/>
              <a:cs typeface="Constantia"/>
              <a:sym typeface="Constant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6" name="Shape 156"/>
        <p:cNvGrpSpPr/>
        <p:nvPr/>
      </p:nvGrpSpPr>
      <p:grpSpPr>
        <a:xfrm>
          <a:off x="0" y="0"/>
          <a:ext cx="0" cy="0"/>
          <a:chOff x="0" y="0"/>
          <a:chExt cx="0" cy="0"/>
        </a:xfrm>
      </p:grpSpPr>
      <p:sp>
        <p:nvSpPr>
          <p:cNvPr id="157" name="Google Shape;157;p5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57"/>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9" name="Google Shape;159;p5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58"/>
          <p:cNvSpPr txBox="1"/>
          <p:nvPr>
            <p:ph type="title"/>
          </p:nvPr>
        </p:nvSpPr>
        <p:spPr>
          <a:xfrm rot="5400000">
            <a:off x="5052219" y="2491582"/>
            <a:ext cx="5211763"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58"/>
          <p:cNvSpPr txBox="1"/>
          <p:nvPr>
            <p:ph idx="1" type="body"/>
          </p:nvPr>
        </p:nvSpPr>
        <p:spPr>
          <a:xfrm rot="5400000">
            <a:off x="861219" y="510382"/>
            <a:ext cx="5211763"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5" name="Google Shape;165;p5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5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5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0"/>
          <p:cNvSpPr txBox="1"/>
          <p:nvPr>
            <p:ph type="title"/>
          </p:nvPr>
        </p:nvSpPr>
        <p:spPr>
          <a:xfrm>
            <a:off x="722313" y="4406900"/>
            <a:ext cx="7772400" cy="1362075"/>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0"/>
          <p:cNvSpPr txBox="1"/>
          <p:nvPr>
            <p:ph idx="1" type="body"/>
          </p:nvPr>
        </p:nvSpPr>
        <p:spPr>
          <a:xfrm>
            <a:off x="722313" y="2906713"/>
            <a:ext cx="7772400" cy="1500187"/>
          </a:xfrm>
          <a:prstGeom prst="rect">
            <a:avLst/>
          </a:prstGeom>
          <a:noFill/>
          <a:ln>
            <a:noFill/>
          </a:ln>
          <a:effectLst>
            <a:outerShdw rotWithShape="0" algn="ctr" dir="2700000" dist="35921">
              <a:schemeClr val="dk1"/>
            </a:outerShdw>
          </a:effectLst>
        </p:spPr>
        <p:txBody>
          <a:bodyPr anchorCtr="0" anchor="b" bIns="45700" lIns="91425" spcFirstLastPara="1" rIns="91425" wrap="square" tIns="45700">
            <a:noAutofit/>
          </a:bodyPr>
          <a:lstStyle>
            <a:lvl1pPr indent="-228600" lvl="0" marL="457200" algn="l">
              <a:spcBef>
                <a:spcPts val="400"/>
              </a:spcBef>
              <a:spcAft>
                <a:spcPts val="0"/>
              </a:spcAft>
              <a:buClr>
                <a:schemeClr val="lt1"/>
              </a:buClr>
              <a:buSzPts val="2000"/>
              <a:buFont typeface="Tahoma"/>
              <a:buNone/>
              <a:defRPr sz="2000"/>
            </a:lvl1pPr>
            <a:lvl2pPr indent="-228600" lvl="1" marL="914400" algn="l">
              <a:spcBef>
                <a:spcPts val="360"/>
              </a:spcBef>
              <a:spcAft>
                <a:spcPts val="0"/>
              </a:spcAft>
              <a:buClr>
                <a:schemeClr val="lt1"/>
              </a:buClr>
              <a:buSzPts val="1800"/>
              <a:buFont typeface="Tahoma"/>
              <a:buNone/>
              <a:defRPr sz="1800"/>
            </a:lvl2pPr>
            <a:lvl3pPr indent="-228600" lvl="2" marL="1371600" algn="l">
              <a:spcBef>
                <a:spcPts val="320"/>
              </a:spcBef>
              <a:spcAft>
                <a:spcPts val="0"/>
              </a:spcAft>
              <a:buClr>
                <a:schemeClr val="lt1"/>
              </a:buClr>
              <a:buSzPts val="1600"/>
              <a:buFont typeface="Tahoma"/>
              <a:buNone/>
              <a:defRPr sz="1600"/>
            </a:lvl3pPr>
            <a:lvl4pPr indent="-228600" lvl="3" marL="1828800" algn="l">
              <a:spcBef>
                <a:spcPts val="280"/>
              </a:spcBef>
              <a:spcAft>
                <a:spcPts val="0"/>
              </a:spcAft>
              <a:buClr>
                <a:schemeClr val="lt1"/>
              </a:buClr>
              <a:buSzPts val="1400"/>
              <a:buFont typeface="Tahoma"/>
              <a:buNone/>
              <a:defRPr sz="1400"/>
            </a:lvl4pPr>
            <a:lvl5pPr indent="-228600" lvl="4" marL="2286000" algn="l">
              <a:spcBef>
                <a:spcPts val="280"/>
              </a:spcBef>
              <a:spcAft>
                <a:spcPts val="0"/>
              </a:spcAft>
              <a:buClr>
                <a:schemeClr val="lt1"/>
              </a:buClr>
              <a:buSzPts val="1400"/>
              <a:buFont typeface="Tahoma"/>
              <a:buNone/>
              <a:defRPr sz="1400"/>
            </a:lvl5pPr>
            <a:lvl6pPr indent="-228600" lvl="5" marL="2743200" algn="l">
              <a:spcBef>
                <a:spcPts val="280"/>
              </a:spcBef>
              <a:spcAft>
                <a:spcPts val="0"/>
              </a:spcAft>
              <a:buClr>
                <a:schemeClr val="lt1"/>
              </a:buClr>
              <a:buSzPts val="1400"/>
              <a:buFont typeface="Tahoma"/>
              <a:buNone/>
              <a:defRPr sz="1400"/>
            </a:lvl6pPr>
            <a:lvl7pPr indent="-228600" lvl="6" marL="3200400" algn="l">
              <a:spcBef>
                <a:spcPts val="280"/>
              </a:spcBef>
              <a:spcAft>
                <a:spcPts val="0"/>
              </a:spcAft>
              <a:buClr>
                <a:schemeClr val="lt1"/>
              </a:buClr>
              <a:buSzPts val="1400"/>
              <a:buFont typeface="Tahoma"/>
              <a:buNone/>
              <a:defRPr sz="1400"/>
            </a:lvl7pPr>
            <a:lvl8pPr indent="-228600" lvl="7" marL="3657600" algn="l">
              <a:spcBef>
                <a:spcPts val="280"/>
              </a:spcBef>
              <a:spcAft>
                <a:spcPts val="0"/>
              </a:spcAft>
              <a:buClr>
                <a:schemeClr val="lt1"/>
              </a:buClr>
              <a:buSzPts val="1400"/>
              <a:buFont typeface="Tahoma"/>
              <a:buNone/>
              <a:defRPr sz="1400"/>
            </a:lvl8pPr>
            <a:lvl9pPr indent="-228600" lvl="8" marL="4114800" algn="l">
              <a:spcBef>
                <a:spcPts val="280"/>
              </a:spcBef>
              <a:spcAft>
                <a:spcPts val="0"/>
              </a:spcAft>
              <a:buClr>
                <a:schemeClr val="lt1"/>
              </a:buClr>
              <a:buSzPts val="1400"/>
              <a:buFont typeface="Tahoma"/>
              <a:buNone/>
              <a:defRPr sz="1400"/>
            </a:lvl9pPr>
          </a:lstStyle>
          <a:p/>
        </p:txBody>
      </p:sp>
      <p:sp>
        <p:nvSpPr>
          <p:cNvPr id="30" name="Google Shape;30;p40"/>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0"/>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0"/>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lt1"/>
                </a:solidFill>
                <a:latin typeface="Tahoma"/>
                <a:ea typeface="Tahoma"/>
                <a:cs typeface="Tahoma"/>
                <a:sym typeface="Tahoma"/>
              </a:defRPr>
            </a:lvl1pPr>
            <a:lvl2pPr indent="0" lvl="1" marL="0" marR="0" algn="r">
              <a:spcBef>
                <a:spcPts val="0"/>
              </a:spcBef>
              <a:spcAft>
                <a:spcPts val="0"/>
              </a:spcAft>
              <a:buNone/>
              <a:defRPr sz="1200">
                <a:solidFill>
                  <a:schemeClr val="lt1"/>
                </a:solidFill>
                <a:latin typeface="Tahoma"/>
                <a:ea typeface="Tahoma"/>
                <a:cs typeface="Tahoma"/>
                <a:sym typeface="Tahoma"/>
              </a:defRPr>
            </a:lvl2pPr>
            <a:lvl3pPr indent="0" lvl="2" marL="0" marR="0" algn="r">
              <a:spcBef>
                <a:spcPts val="0"/>
              </a:spcBef>
              <a:spcAft>
                <a:spcPts val="0"/>
              </a:spcAft>
              <a:buNone/>
              <a:defRPr sz="1200">
                <a:solidFill>
                  <a:schemeClr val="lt1"/>
                </a:solidFill>
                <a:latin typeface="Tahoma"/>
                <a:ea typeface="Tahoma"/>
                <a:cs typeface="Tahoma"/>
                <a:sym typeface="Tahoma"/>
              </a:defRPr>
            </a:lvl3pPr>
            <a:lvl4pPr indent="0" lvl="3" marL="0" marR="0" algn="r">
              <a:spcBef>
                <a:spcPts val="0"/>
              </a:spcBef>
              <a:spcAft>
                <a:spcPts val="0"/>
              </a:spcAft>
              <a:buNone/>
              <a:defRPr sz="1200">
                <a:solidFill>
                  <a:schemeClr val="lt1"/>
                </a:solidFill>
                <a:latin typeface="Tahoma"/>
                <a:ea typeface="Tahoma"/>
                <a:cs typeface="Tahoma"/>
                <a:sym typeface="Tahoma"/>
              </a:defRPr>
            </a:lvl4pPr>
            <a:lvl5pPr indent="0" lvl="4" marL="0" marR="0" algn="r">
              <a:spcBef>
                <a:spcPts val="0"/>
              </a:spcBef>
              <a:spcAft>
                <a:spcPts val="0"/>
              </a:spcAft>
              <a:buNone/>
              <a:defRPr sz="1200">
                <a:solidFill>
                  <a:schemeClr val="lt1"/>
                </a:solidFill>
                <a:latin typeface="Tahoma"/>
                <a:ea typeface="Tahoma"/>
                <a:cs typeface="Tahoma"/>
                <a:sym typeface="Tahoma"/>
              </a:defRPr>
            </a:lvl5pPr>
            <a:lvl6pPr indent="0" lvl="5" marL="0" marR="0" algn="r">
              <a:spcBef>
                <a:spcPts val="0"/>
              </a:spcBef>
              <a:spcAft>
                <a:spcPts val="0"/>
              </a:spcAft>
              <a:buNone/>
              <a:defRPr sz="1200">
                <a:solidFill>
                  <a:schemeClr val="lt1"/>
                </a:solidFill>
                <a:latin typeface="Tahoma"/>
                <a:ea typeface="Tahoma"/>
                <a:cs typeface="Tahoma"/>
                <a:sym typeface="Tahoma"/>
              </a:defRPr>
            </a:lvl6pPr>
            <a:lvl7pPr indent="0" lvl="6" marL="0" marR="0" algn="r">
              <a:spcBef>
                <a:spcPts val="0"/>
              </a:spcBef>
              <a:spcAft>
                <a:spcPts val="0"/>
              </a:spcAft>
              <a:buNone/>
              <a:defRPr sz="1200">
                <a:solidFill>
                  <a:schemeClr val="lt1"/>
                </a:solidFill>
                <a:latin typeface="Tahoma"/>
                <a:ea typeface="Tahoma"/>
                <a:cs typeface="Tahoma"/>
                <a:sym typeface="Tahoma"/>
              </a:defRPr>
            </a:lvl7pPr>
            <a:lvl8pPr indent="0" lvl="7" marL="0" marR="0" algn="r">
              <a:spcBef>
                <a:spcPts val="0"/>
              </a:spcBef>
              <a:spcAft>
                <a:spcPts val="0"/>
              </a:spcAft>
              <a:buNone/>
              <a:defRPr sz="1200">
                <a:solidFill>
                  <a:schemeClr val="lt1"/>
                </a:solidFill>
                <a:latin typeface="Tahoma"/>
                <a:ea typeface="Tahoma"/>
                <a:cs typeface="Tahoma"/>
                <a:sym typeface="Tahoma"/>
              </a:defRPr>
            </a:lvl8pPr>
            <a:lvl9pPr indent="0" lvl="8" marL="0" marR="0" algn="r">
              <a:spcBef>
                <a:spcPts val="0"/>
              </a:spcBef>
              <a:spcAft>
                <a:spcPts val="0"/>
              </a:spcAft>
              <a:buNone/>
              <a:defRPr sz="1200">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1"/>
          <p:cNvSpPr txBox="1"/>
          <p:nvPr>
            <p:ph type="title"/>
          </p:nvPr>
        </p:nvSpPr>
        <p:spPr>
          <a:xfrm>
            <a:off x="457200" y="27463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41"/>
          <p:cNvSpPr txBox="1"/>
          <p:nvPr>
            <p:ph idx="1" type="body"/>
          </p:nvPr>
        </p:nvSpPr>
        <p:spPr>
          <a:xfrm>
            <a:off x="457200" y="1600200"/>
            <a:ext cx="4038600" cy="4525963"/>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Tahoma"/>
              <a:buChar char="•"/>
              <a:defRPr sz="2800"/>
            </a:lvl1pPr>
            <a:lvl2pPr indent="-381000" lvl="1" marL="914400" algn="l">
              <a:spcBef>
                <a:spcPts val="480"/>
              </a:spcBef>
              <a:spcAft>
                <a:spcPts val="0"/>
              </a:spcAft>
              <a:buClr>
                <a:schemeClr val="lt1"/>
              </a:buClr>
              <a:buSzPts val="2400"/>
              <a:buFont typeface="Tahoma"/>
              <a:buChar char="–"/>
              <a:defRPr sz="2400"/>
            </a:lvl2pPr>
            <a:lvl3pPr indent="-355600" lvl="2" marL="1371600" algn="l">
              <a:spcBef>
                <a:spcPts val="400"/>
              </a:spcBef>
              <a:spcAft>
                <a:spcPts val="0"/>
              </a:spcAft>
              <a:buClr>
                <a:schemeClr val="lt1"/>
              </a:buClr>
              <a:buSzPts val="2000"/>
              <a:buFont typeface="Tahoma"/>
              <a:buChar char="•"/>
              <a:defRPr sz="2000"/>
            </a:lvl3pPr>
            <a:lvl4pPr indent="-342900" lvl="3" marL="1828800" algn="l">
              <a:spcBef>
                <a:spcPts val="360"/>
              </a:spcBef>
              <a:spcAft>
                <a:spcPts val="0"/>
              </a:spcAft>
              <a:buClr>
                <a:schemeClr val="lt1"/>
              </a:buClr>
              <a:buSzPts val="1800"/>
              <a:buFont typeface="Tahoma"/>
              <a:buChar char="–"/>
              <a:defRPr sz="1800"/>
            </a:lvl4pPr>
            <a:lvl5pPr indent="-342900" lvl="4" marL="2286000" algn="l">
              <a:spcBef>
                <a:spcPts val="360"/>
              </a:spcBef>
              <a:spcAft>
                <a:spcPts val="0"/>
              </a:spcAft>
              <a:buClr>
                <a:schemeClr val="lt1"/>
              </a:buClr>
              <a:buSzPts val="1800"/>
              <a:buFont typeface="Tahoma"/>
              <a:buChar char="»"/>
              <a:defRPr sz="1800"/>
            </a:lvl5pPr>
            <a:lvl6pPr indent="-342900" lvl="5" marL="2743200" algn="l">
              <a:spcBef>
                <a:spcPts val="360"/>
              </a:spcBef>
              <a:spcAft>
                <a:spcPts val="0"/>
              </a:spcAft>
              <a:buClr>
                <a:schemeClr val="lt1"/>
              </a:buClr>
              <a:buSzPts val="1800"/>
              <a:buFont typeface="Tahoma"/>
              <a:buChar char="»"/>
              <a:defRPr sz="1800"/>
            </a:lvl6pPr>
            <a:lvl7pPr indent="-342900" lvl="6" marL="3200400" algn="l">
              <a:spcBef>
                <a:spcPts val="360"/>
              </a:spcBef>
              <a:spcAft>
                <a:spcPts val="0"/>
              </a:spcAft>
              <a:buClr>
                <a:schemeClr val="lt1"/>
              </a:buClr>
              <a:buSzPts val="1800"/>
              <a:buFont typeface="Tahoma"/>
              <a:buChar char="»"/>
              <a:defRPr sz="1800"/>
            </a:lvl7pPr>
            <a:lvl8pPr indent="-342900" lvl="7" marL="3657600" algn="l">
              <a:spcBef>
                <a:spcPts val="360"/>
              </a:spcBef>
              <a:spcAft>
                <a:spcPts val="0"/>
              </a:spcAft>
              <a:buClr>
                <a:schemeClr val="lt1"/>
              </a:buClr>
              <a:buSzPts val="1800"/>
              <a:buFont typeface="Tahoma"/>
              <a:buChar char="»"/>
              <a:defRPr sz="1800"/>
            </a:lvl8pPr>
            <a:lvl9pPr indent="-342900" lvl="8" marL="4114800" algn="l">
              <a:spcBef>
                <a:spcPts val="360"/>
              </a:spcBef>
              <a:spcAft>
                <a:spcPts val="0"/>
              </a:spcAft>
              <a:buClr>
                <a:schemeClr val="lt1"/>
              </a:buClr>
              <a:buSzPts val="1800"/>
              <a:buFont typeface="Tahoma"/>
              <a:buChar char="»"/>
              <a:defRPr sz="1800"/>
            </a:lvl9pPr>
          </a:lstStyle>
          <a:p/>
        </p:txBody>
      </p:sp>
      <p:sp>
        <p:nvSpPr>
          <p:cNvPr id="36" name="Google Shape;36;p41"/>
          <p:cNvSpPr txBox="1"/>
          <p:nvPr>
            <p:ph idx="2" type="body"/>
          </p:nvPr>
        </p:nvSpPr>
        <p:spPr>
          <a:xfrm>
            <a:off x="4648200" y="1600200"/>
            <a:ext cx="4038600" cy="4525963"/>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Tahoma"/>
              <a:buChar char="•"/>
              <a:defRPr sz="2800"/>
            </a:lvl1pPr>
            <a:lvl2pPr indent="-381000" lvl="1" marL="914400" algn="l">
              <a:spcBef>
                <a:spcPts val="480"/>
              </a:spcBef>
              <a:spcAft>
                <a:spcPts val="0"/>
              </a:spcAft>
              <a:buClr>
                <a:schemeClr val="lt1"/>
              </a:buClr>
              <a:buSzPts val="2400"/>
              <a:buFont typeface="Tahoma"/>
              <a:buChar char="–"/>
              <a:defRPr sz="2400"/>
            </a:lvl2pPr>
            <a:lvl3pPr indent="-355600" lvl="2" marL="1371600" algn="l">
              <a:spcBef>
                <a:spcPts val="400"/>
              </a:spcBef>
              <a:spcAft>
                <a:spcPts val="0"/>
              </a:spcAft>
              <a:buClr>
                <a:schemeClr val="lt1"/>
              </a:buClr>
              <a:buSzPts val="2000"/>
              <a:buFont typeface="Tahoma"/>
              <a:buChar char="•"/>
              <a:defRPr sz="2000"/>
            </a:lvl3pPr>
            <a:lvl4pPr indent="-342900" lvl="3" marL="1828800" algn="l">
              <a:spcBef>
                <a:spcPts val="360"/>
              </a:spcBef>
              <a:spcAft>
                <a:spcPts val="0"/>
              </a:spcAft>
              <a:buClr>
                <a:schemeClr val="lt1"/>
              </a:buClr>
              <a:buSzPts val="1800"/>
              <a:buFont typeface="Tahoma"/>
              <a:buChar char="–"/>
              <a:defRPr sz="1800"/>
            </a:lvl4pPr>
            <a:lvl5pPr indent="-342900" lvl="4" marL="2286000" algn="l">
              <a:spcBef>
                <a:spcPts val="360"/>
              </a:spcBef>
              <a:spcAft>
                <a:spcPts val="0"/>
              </a:spcAft>
              <a:buClr>
                <a:schemeClr val="lt1"/>
              </a:buClr>
              <a:buSzPts val="1800"/>
              <a:buFont typeface="Tahoma"/>
              <a:buChar char="»"/>
              <a:defRPr sz="1800"/>
            </a:lvl5pPr>
            <a:lvl6pPr indent="-342900" lvl="5" marL="2743200" algn="l">
              <a:spcBef>
                <a:spcPts val="360"/>
              </a:spcBef>
              <a:spcAft>
                <a:spcPts val="0"/>
              </a:spcAft>
              <a:buClr>
                <a:schemeClr val="lt1"/>
              </a:buClr>
              <a:buSzPts val="1800"/>
              <a:buFont typeface="Tahoma"/>
              <a:buChar char="»"/>
              <a:defRPr sz="1800"/>
            </a:lvl6pPr>
            <a:lvl7pPr indent="-342900" lvl="6" marL="3200400" algn="l">
              <a:spcBef>
                <a:spcPts val="360"/>
              </a:spcBef>
              <a:spcAft>
                <a:spcPts val="0"/>
              </a:spcAft>
              <a:buClr>
                <a:schemeClr val="lt1"/>
              </a:buClr>
              <a:buSzPts val="1800"/>
              <a:buFont typeface="Tahoma"/>
              <a:buChar char="»"/>
              <a:defRPr sz="1800"/>
            </a:lvl7pPr>
            <a:lvl8pPr indent="-342900" lvl="7" marL="3657600" algn="l">
              <a:spcBef>
                <a:spcPts val="360"/>
              </a:spcBef>
              <a:spcAft>
                <a:spcPts val="0"/>
              </a:spcAft>
              <a:buClr>
                <a:schemeClr val="lt1"/>
              </a:buClr>
              <a:buSzPts val="1800"/>
              <a:buFont typeface="Tahoma"/>
              <a:buChar char="»"/>
              <a:defRPr sz="1800"/>
            </a:lvl8pPr>
            <a:lvl9pPr indent="-342900" lvl="8" marL="4114800" algn="l">
              <a:spcBef>
                <a:spcPts val="360"/>
              </a:spcBef>
              <a:spcAft>
                <a:spcPts val="0"/>
              </a:spcAft>
              <a:buClr>
                <a:schemeClr val="lt1"/>
              </a:buClr>
              <a:buSzPts val="1800"/>
              <a:buFont typeface="Tahoma"/>
              <a:buChar char="»"/>
              <a:defRPr sz="1800"/>
            </a:lvl9pPr>
          </a:lstStyle>
          <a:p/>
        </p:txBody>
      </p:sp>
      <p:sp>
        <p:nvSpPr>
          <p:cNvPr id="37" name="Google Shape;37;p41"/>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1"/>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1"/>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lt1"/>
                </a:solidFill>
                <a:latin typeface="Tahoma"/>
                <a:ea typeface="Tahoma"/>
                <a:cs typeface="Tahoma"/>
                <a:sym typeface="Tahoma"/>
              </a:defRPr>
            </a:lvl1pPr>
            <a:lvl2pPr indent="0" lvl="1" marL="0" marR="0" algn="r">
              <a:spcBef>
                <a:spcPts val="0"/>
              </a:spcBef>
              <a:spcAft>
                <a:spcPts val="0"/>
              </a:spcAft>
              <a:buNone/>
              <a:defRPr sz="1200">
                <a:solidFill>
                  <a:schemeClr val="lt1"/>
                </a:solidFill>
                <a:latin typeface="Tahoma"/>
                <a:ea typeface="Tahoma"/>
                <a:cs typeface="Tahoma"/>
                <a:sym typeface="Tahoma"/>
              </a:defRPr>
            </a:lvl2pPr>
            <a:lvl3pPr indent="0" lvl="2" marL="0" marR="0" algn="r">
              <a:spcBef>
                <a:spcPts val="0"/>
              </a:spcBef>
              <a:spcAft>
                <a:spcPts val="0"/>
              </a:spcAft>
              <a:buNone/>
              <a:defRPr sz="1200">
                <a:solidFill>
                  <a:schemeClr val="lt1"/>
                </a:solidFill>
                <a:latin typeface="Tahoma"/>
                <a:ea typeface="Tahoma"/>
                <a:cs typeface="Tahoma"/>
                <a:sym typeface="Tahoma"/>
              </a:defRPr>
            </a:lvl3pPr>
            <a:lvl4pPr indent="0" lvl="3" marL="0" marR="0" algn="r">
              <a:spcBef>
                <a:spcPts val="0"/>
              </a:spcBef>
              <a:spcAft>
                <a:spcPts val="0"/>
              </a:spcAft>
              <a:buNone/>
              <a:defRPr sz="1200">
                <a:solidFill>
                  <a:schemeClr val="lt1"/>
                </a:solidFill>
                <a:latin typeface="Tahoma"/>
                <a:ea typeface="Tahoma"/>
                <a:cs typeface="Tahoma"/>
                <a:sym typeface="Tahoma"/>
              </a:defRPr>
            </a:lvl4pPr>
            <a:lvl5pPr indent="0" lvl="4" marL="0" marR="0" algn="r">
              <a:spcBef>
                <a:spcPts val="0"/>
              </a:spcBef>
              <a:spcAft>
                <a:spcPts val="0"/>
              </a:spcAft>
              <a:buNone/>
              <a:defRPr sz="1200">
                <a:solidFill>
                  <a:schemeClr val="lt1"/>
                </a:solidFill>
                <a:latin typeface="Tahoma"/>
                <a:ea typeface="Tahoma"/>
                <a:cs typeface="Tahoma"/>
                <a:sym typeface="Tahoma"/>
              </a:defRPr>
            </a:lvl5pPr>
            <a:lvl6pPr indent="0" lvl="5" marL="0" marR="0" algn="r">
              <a:spcBef>
                <a:spcPts val="0"/>
              </a:spcBef>
              <a:spcAft>
                <a:spcPts val="0"/>
              </a:spcAft>
              <a:buNone/>
              <a:defRPr sz="1200">
                <a:solidFill>
                  <a:schemeClr val="lt1"/>
                </a:solidFill>
                <a:latin typeface="Tahoma"/>
                <a:ea typeface="Tahoma"/>
                <a:cs typeface="Tahoma"/>
                <a:sym typeface="Tahoma"/>
              </a:defRPr>
            </a:lvl6pPr>
            <a:lvl7pPr indent="0" lvl="6" marL="0" marR="0" algn="r">
              <a:spcBef>
                <a:spcPts val="0"/>
              </a:spcBef>
              <a:spcAft>
                <a:spcPts val="0"/>
              </a:spcAft>
              <a:buNone/>
              <a:defRPr sz="1200">
                <a:solidFill>
                  <a:schemeClr val="lt1"/>
                </a:solidFill>
                <a:latin typeface="Tahoma"/>
                <a:ea typeface="Tahoma"/>
                <a:cs typeface="Tahoma"/>
                <a:sym typeface="Tahoma"/>
              </a:defRPr>
            </a:lvl7pPr>
            <a:lvl8pPr indent="0" lvl="7" marL="0" marR="0" algn="r">
              <a:spcBef>
                <a:spcPts val="0"/>
              </a:spcBef>
              <a:spcAft>
                <a:spcPts val="0"/>
              </a:spcAft>
              <a:buNone/>
              <a:defRPr sz="1200">
                <a:solidFill>
                  <a:schemeClr val="lt1"/>
                </a:solidFill>
                <a:latin typeface="Tahoma"/>
                <a:ea typeface="Tahoma"/>
                <a:cs typeface="Tahoma"/>
                <a:sym typeface="Tahoma"/>
              </a:defRPr>
            </a:lvl8pPr>
            <a:lvl9pPr indent="0" lvl="8" marL="0" marR="0" algn="r">
              <a:spcBef>
                <a:spcPts val="0"/>
              </a:spcBef>
              <a:spcAft>
                <a:spcPts val="0"/>
              </a:spcAft>
              <a:buNone/>
              <a:defRPr sz="1200">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2"/>
          <p:cNvSpPr txBox="1"/>
          <p:nvPr>
            <p:ph type="title"/>
          </p:nvPr>
        </p:nvSpPr>
        <p:spPr>
          <a:xfrm>
            <a:off x="457200" y="27463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42"/>
          <p:cNvSpPr txBox="1"/>
          <p:nvPr>
            <p:ph idx="1" type="body"/>
          </p:nvPr>
        </p:nvSpPr>
        <p:spPr>
          <a:xfrm>
            <a:off x="457200" y="1535113"/>
            <a:ext cx="4040188" cy="639762"/>
          </a:xfrm>
          <a:prstGeom prst="rect">
            <a:avLst/>
          </a:prstGeom>
          <a:noFill/>
          <a:ln>
            <a:noFill/>
          </a:ln>
          <a:effectLst>
            <a:outerShdw rotWithShape="0" algn="ctr" dir="2700000" dist="35921">
              <a:schemeClr val="dk1"/>
            </a:outerShdw>
          </a:effectLst>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Tahoma"/>
              <a:buNone/>
              <a:defRPr b="1" sz="2400"/>
            </a:lvl1pPr>
            <a:lvl2pPr indent="-228600" lvl="1" marL="914400" algn="l">
              <a:spcBef>
                <a:spcPts val="400"/>
              </a:spcBef>
              <a:spcAft>
                <a:spcPts val="0"/>
              </a:spcAft>
              <a:buClr>
                <a:schemeClr val="lt1"/>
              </a:buClr>
              <a:buSzPts val="2000"/>
              <a:buFont typeface="Tahoma"/>
              <a:buNone/>
              <a:defRPr b="1" sz="2000"/>
            </a:lvl2pPr>
            <a:lvl3pPr indent="-228600" lvl="2" marL="1371600" algn="l">
              <a:spcBef>
                <a:spcPts val="360"/>
              </a:spcBef>
              <a:spcAft>
                <a:spcPts val="0"/>
              </a:spcAft>
              <a:buClr>
                <a:schemeClr val="lt1"/>
              </a:buClr>
              <a:buSzPts val="1800"/>
              <a:buFont typeface="Tahoma"/>
              <a:buNone/>
              <a:defRPr b="1" sz="1800"/>
            </a:lvl3pPr>
            <a:lvl4pPr indent="-228600" lvl="3" marL="1828800" algn="l">
              <a:spcBef>
                <a:spcPts val="320"/>
              </a:spcBef>
              <a:spcAft>
                <a:spcPts val="0"/>
              </a:spcAft>
              <a:buClr>
                <a:schemeClr val="lt1"/>
              </a:buClr>
              <a:buSzPts val="1600"/>
              <a:buFont typeface="Tahoma"/>
              <a:buNone/>
              <a:defRPr b="1" sz="1600"/>
            </a:lvl4pPr>
            <a:lvl5pPr indent="-228600" lvl="4" marL="2286000" algn="l">
              <a:spcBef>
                <a:spcPts val="320"/>
              </a:spcBef>
              <a:spcAft>
                <a:spcPts val="0"/>
              </a:spcAft>
              <a:buClr>
                <a:schemeClr val="lt1"/>
              </a:buClr>
              <a:buSzPts val="1600"/>
              <a:buFont typeface="Tahoma"/>
              <a:buNone/>
              <a:defRPr b="1" sz="1600"/>
            </a:lvl5pPr>
            <a:lvl6pPr indent="-228600" lvl="5" marL="2743200" algn="l">
              <a:spcBef>
                <a:spcPts val="320"/>
              </a:spcBef>
              <a:spcAft>
                <a:spcPts val="0"/>
              </a:spcAft>
              <a:buClr>
                <a:schemeClr val="lt1"/>
              </a:buClr>
              <a:buSzPts val="1600"/>
              <a:buFont typeface="Tahoma"/>
              <a:buNone/>
              <a:defRPr b="1" sz="1600"/>
            </a:lvl6pPr>
            <a:lvl7pPr indent="-228600" lvl="6" marL="3200400" algn="l">
              <a:spcBef>
                <a:spcPts val="320"/>
              </a:spcBef>
              <a:spcAft>
                <a:spcPts val="0"/>
              </a:spcAft>
              <a:buClr>
                <a:schemeClr val="lt1"/>
              </a:buClr>
              <a:buSzPts val="1600"/>
              <a:buFont typeface="Tahoma"/>
              <a:buNone/>
              <a:defRPr b="1" sz="1600"/>
            </a:lvl7pPr>
            <a:lvl8pPr indent="-228600" lvl="7" marL="3657600" algn="l">
              <a:spcBef>
                <a:spcPts val="320"/>
              </a:spcBef>
              <a:spcAft>
                <a:spcPts val="0"/>
              </a:spcAft>
              <a:buClr>
                <a:schemeClr val="lt1"/>
              </a:buClr>
              <a:buSzPts val="1600"/>
              <a:buFont typeface="Tahoma"/>
              <a:buNone/>
              <a:defRPr b="1" sz="1600"/>
            </a:lvl8pPr>
            <a:lvl9pPr indent="-228600" lvl="8" marL="4114800" algn="l">
              <a:spcBef>
                <a:spcPts val="320"/>
              </a:spcBef>
              <a:spcAft>
                <a:spcPts val="0"/>
              </a:spcAft>
              <a:buClr>
                <a:schemeClr val="lt1"/>
              </a:buClr>
              <a:buSzPts val="1600"/>
              <a:buFont typeface="Tahoma"/>
              <a:buNone/>
              <a:defRPr b="1" sz="1600"/>
            </a:lvl9pPr>
          </a:lstStyle>
          <a:p/>
        </p:txBody>
      </p:sp>
      <p:sp>
        <p:nvSpPr>
          <p:cNvPr id="43" name="Google Shape;43;p42"/>
          <p:cNvSpPr txBox="1"/>
          <p:nvPr>
            <p:ph idx="2" type="body"/>
          </p:nvPr>
        </p:nvSpPr>
        <p:spPr>
          <a:xfrm>
            <a:off x="457200" y="2174875"/>
            <a:ext cx="4040188" cy="3951288"/>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Tahoma"/>
              <a:buChar char="•"/>
              <a:defRPr sz="2400"/>
            </a:lvl1pPr>
            <a:lvl2pPr indent="-355600" lvl="1" marL="914400" algn="l">
              <a:spcBef>
                <a:spcPts val="400"/>
              </a:spcBef>
              <a:spcAft>
                <a:spcPts val="0"/>
              </a:spcAft>
              <a:buClr>
                <a:schemeClr val="lt1"/>
              </a:buClr>
              <a:buSzPts val="2000"/>
              <a:buFont typeface="Tahoma"/>
              <a:buChar char="–"/>
              <a:defRPr sz="2000"/>
            </a:lvl2pPr>
            <a:lvl3pPr indent="-342900" lvl="2" marL="1371600" algn="l">
              <a:spcBef>
                <a:spcPts val="360"/>
              </a:spcBef>
              <a:spcAft>
                <a:spcPts val="0"/>
              </a:spcAft>
              <a:buClr>
                <a:schemeClr val="lt1"/>
              </a:buClr>
              <a:buSzPts val="1800"/>
              <a:buFont typeface="Tahoma"/>
              <a:buChar char="•"/>
              <a:defRPr sz="1800"/>
            </a:lvl3pPr>
            <a:lvl4pPr indent="-330200" lvl="3" marL="1828800" algn="l">
              <a:spcBef>
                <a:spcPts val="320"/>
              </a:spcBef>
              <a:spcAft>
                <a:spcPts val="0"/>
              </a:spcAft>
              <a:buClr>
                <a:schemeClr val="lt1"/>
              </a:buClr>
              <a:buSzPts val="1600"/>
              <a:buFont typeface="Tahoma"/>
              <a:buChar char="–"/>
              <a:defRPr sz="1600"/>
            </a:lvl4pPr>
            <a:lvl5pPr indent="-330200" lvl="4" marL="2286000" algn="l">
              <a:spcBef>
                <a:spcPts val="320"/>
              </a:spcBef>
              <a:spcAft>
                <a:spcPts val="0"/>
              </a:spcAft>
              <a:buClr>
                <a:schemeClr val="lt1"/>
              </a:buClr>
              <a:buSzPts val="1600"/>
              <a:buFont typeface="Tahoma"/>
              <a:buChar char="»"/>
              <a:defRPr sz="1600"/>
            </a:lvl5pPr>
            <a:lvl6pPr indent="-330200" lvl="5" marL="2743200" algn="l">
              <a:spcBef>
                <a:spcPts val="320"/>
              </a:spcBef>
              <a:spcAft>
                <a:spcPts val="0"/>
              </a:spcAft>
              <a:buClr>
                <a:schemeClr val="lt1"/>
              </a:buClr>
              <a:buSzPts val="1600"/>
              <a:buFont typeface="Tahoma"/>
              <a:buChar char="»"/>
              <a:defRPr sz="1600"/>
            </a:lvl6pPr>
            <a:lvl7pPr indent="-330200" lvl="6" marL="3200400" algn="l">
              <a:spcBef>
                <a:spcPts val="320"/>
              </a:spcBef>
              <a:spcAft>
                <a:spcPts val="0"/>
              </a:spcAft>
              <a:buClr>
                <a:schemeClr val="lt1"/>
              </a:buClr>
              <a:buSzPts val="1600"/>
              <a:buFont typeface="Tahoma"/>
              <a:buChar char="»"/>
              <a:defRPr sz="1600"/>
            </a:lvl7pPr>
            <a:lvl8pPr indent="-330200" lvl="7" marL="3657600" algn="l">
              <a:spcBef>
                <a:spcPts val="320"/>
              </a:spcBef>
              <a:spcAft>
                <a:spcPts val="0"/>
              </a:spcAft>
              <a:buClr>
                <a:schemeClr val="lt1"/>
              </a:buClr>
              <a:buSzPts val="1600"/>
              <a:buFont typeface="Tahoma"/>
              <a:buChar char="»"/>
              <a:defRPr sz="1600"/>
            </a:lvl8pPr>
            <a:lvl9pPr indent="-330200" lvl="8" marL="4114800" algn="l">
              <a:spcBef>
                <a:spcPts val="320"/>
              </a:spcBef>
              <a:spcAft>
                <a:spcPts val="0"/>
              </a:spcAft>
              <a:buClr>
                <a:schemeClr val="lt1"/>
              </a:buClr>
              <a:buSzPts val="1600"/>
              <a:buFont typeface="Tahoma"/>
              <a:buChar char="»"/>
              <a:defRPr sz="1600"/>
            </a:lvl9pPr>
          </a:lstStyle>
          <a:p/>
        </p:txBody>
      </p:sp>
      <p:sp>
        <p:nvSpPr>
          <p:cNvPr id="44" name="Google Shape;44;p42"/>
          <p:cNvSpPr txBox="1"/>
          <p:nvPr>
            <p:ph idx="3" type="body"/>
          </p:nvPr>
        </p:nvSpPr>
        <p:spPr>
          <a:xfrm>
            <a:off x="4645025" y="1535113"/>
            <a:ext cx="4041775" cy="639762"/>
          </a:xfrm>
          <a:prstGeom prst="rect">
            <a:avLst/>
          </a:prstGeom>
          <a:noFill/>
          <a:ln>
            <a:noFill/>
          </a:ln>
          <a:effectLst>
            <a:outerShdw rotWithShape="0" algn="ctr" dir="2700000" dist="35921">
              <a:schemeClr val="dk1"/>
            </a:outerShdw>
          </a:effectLst>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Tahoma"/>
              <a:buNone/>
              <a:defRPr b="1" sz="2400"/>
            </a:lvl1pPr>
            <a:lvl2pPr indent="-228600" lvl="1" marL="914400" algn="l">
              <a:spcBef>
                <a:spcPts val="400"/>
              </a:spcBef>
              <a:spcAft>
                <a:spcPts val="0"/>
              </a:spcAft>
              <a:buClr>
                <a:schemeClr val="lt1"/>
              </a:buClr>
              <a:buSzPts val="2000"/>
              <a:buFont typeface="Tahoma"/>
              <a:buNone/>
              <a:defRPr b="1" sz="2000"/>
            </a:lvl2pPr>
            <a:lvl3pPr indent="-228600" lvl="2" marL="1371600" algn="l">
              <a:spcBef>
                <a:spcPts val="360"/>
              </a:spcBef>
              <a:spcAft>
                <a:spcPts val="0"/>
              </a:spcAft>
              <a:buClr>
                <a:schemeClr val="lt1"/>
              </a:buClr>
              <a:buSzPts val="1800"/>
              <a:buFont typeface="Tahoma"/>
              <a:buNone/>
              <a:defRPr b="1" sz="1800"/>
            </a:lvl3pPr>
            <a:lvl4pPr indent="-228600" lvl="3" marL="1828800" algn="l">
              <a:spcBef>
                <a:spcPts val="320"/>
              </a:spcBef>
              <a:spcAft>
                <a:spcPts val="0"/>
              </a:spcAft>
              <a:buClr>
                <a:schemeClr val="lt1"/>
              </a:buClr>
              <a:buSzPts val="1600"/>
              <a:buFont typeface="Tahoma"/>
              <a:buNone/>
              <a:defRPr b="1" sz="1600"/>
            </a:lvl4pPr>
            <a:lvl5pPr indent="-228600" lvl="4" marL="2286000" algn="l">
              <a:spcBef>
                <a:spcPts val="320"/>
              </a:spcBef>
              <a:spcAft>
                <a:spcPts val="0"/>
              </a:spcAft>
              <a:buClr>
                <a:schemeClr val="lt1"/>
              </a:buClr>
              <a:buSzPts val="1600"/>
              <a:buFont typeface="Tahoma"/>
              <a:buNone/>
              <a:defRPr b="1" sz="1600"/>
            </a:lvl5pPr>
            <a:lvl6pPr indent="-228600" lvl="5" marL="2743200" algn="l">
              <a:spcBef>
                <a:spcPts val="320"/>
              </a:spcBef>
              <a:spcAft>
                <a:spcPts val="0"/>
              </a:spcAft>
              <a:buClr>
                <a:schemeClr val="lt1"/>
              </a:buClr>
              <a:buSzPts val="1600"/>
              <a:buFont typeface="Tahoma"/>
              <a:buNone/>
              <a:defRPr b="1" sz="1600"/>
            </a:lvl6pPr>
            <a:lvl7pPr indent="-228600" lvl="6" marL="3200400" algn="l">
              <a:spcBef>
                <a:spcPts val="320"/>
              </a:spcBef>
              <a:spcAft>
                <a:spcPts val="0"/>
              </a:spcAft>
              <a:buClr>
                <a:schemeClr val="lt1"/>
              </a:buClr>
              <a:buSzPts val="1600"/>
              <a:buFont typeface="Tahoma"/>
              <a:buNone/>
              <a:defRPr b="1" sz="1600"/>
            </a:lvl7pPr>
            <a:lvl8pPr indent="-228600" lvl="7" marL="3657600" algn="l">
              <a:spcBef>
                <a:spcPts val="320"/>
              </a:spcBef>
              <a:spcAft>
                <a:spcPts val="0"/>
              </a:spcAft>
              <a:buClr>
                <a:schemeClr val="lt1"/>
              </a:buClr>
              <a:buSzPts val="1600"/>
              <a:buFont typeface="Tahoma"/>
              <a:buNone/>
              <a:defRPr b="1" sz="1600"/>
            </a:lvl8pPr>
            <a:lvl9pPr indent="-228600" lvl="8" marL="4114800" algn="l">
              <a:spcBef>
                <a:spcPts val="320"/>
              </a:spcBef>
              <a:spcAft>
                <a:spcPts val="0"/>
              </a:spcAft>
              <a:buClr>
                <a:schemeClr val="lt1"/>
              </a:buClr>
              <a:buSzPts val="1600"/>
              <a:buFont typeface="Tahoma"/>
              <a:buNone/>
              <a:defRPr b="1" sz="1600"/>
            </a:lvl9pPr>
          </a:lstStyle>
          <a:p/>
        </p:txBody>
      </p:sp>
      <p:sp>
        <p:nvSpPr>
          <p:cNvPr id="45" name="Google Shape;45;p42"/>
          <p:cNvSpPr txBox="1"/>
          <p:nvPr>
            <p:ph idx="4" type="body"/>
          </p:nvPr>
        </p:nvSpPr>
        <p:spPr>
          <a:xfrm>
            <a:off x="4645025" y="2174875"/>
            <a:ext cx="4041775" cy="3951288"/>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Tahoma"/>
              <a:buChar char="•"/>
              <a:defRPr sz="2400"/>
            </a:lvl1pPr>
            <a:lvl2pPr indent="-355600" lvl="1" marL="914400" algn="l">
              <a:spcBef>
                <a:spcPts val="400"/>
              </a:spcBef>
              <a:spcAft>
                <a:spcPts val="0"/>
              </a:spcAft>
              <a:buClr>
                <a:schemeClr val="lt1"/>
              </a:buClr>
              <a:buSzPts val="2000"/>
              <a:buFont typeface="Tahoma"/>
              <a:buChar char="–"/>
              <a:defRPr sz="2000"/>
            </a:lvl2pPr>
            <a:lvl3pPr indent="-342900" lvl="2" marL="1371600" algn="l">
              <a:spcBef>
                <a:spcPts val="360"/>
              </a:spcBef>
              <a:spcAft>
                <a:spcPts val="0"/>
              </a:spcAft>
              <a:buClr>
                <a:schemeClr val="lt1"/>
              </a:buClr>
              <a:buSzPts val="1800"/>
              <a:buFont typeface="Tahoma"/>
              <a:buChar char="•"/>
              <a:defRPr sz="1800"/>
            </a:lvl3pPr>
            <a:lvl4pPr indent="-330200" lvl="3" marL="1828800" algn="l">
              <a:spcBef>
                <a:spcPts val="320"/>
              </a:spcBef>
              <a:spcAft>
                <a:spcPts val="0"/>
              </a:spcAft>
              <a:buClr>
                <a:schemeClr val="lt1"/>
              </a:buClr>
              <a:buSzPts val="1600"/>
              <a:buFont typeface="Tahoma"/>
              <a:buChar char="–"/>
              <a:defRPr sz="1600"/>
            </a:lvl4pPr>
            <a:lvl5pPr indent="-330200" lvl="4" marL="2286000" algn="l">
              <a:spcBef>
                <a:spcPts val="320"/>
              </a:spcBef>
              <a:spcAft>
                <a:spcPts val="0"/>
              </a:spcAft>
              <a:buClr>
                <a:schemeClr val="lt1"/>
              </a:buClr>
              <a:buSzPts val="1600"/>
              <a:buFont typeface="Tahoma"/>
              <a:buChar char="»"/>
              <a:defRPr sz="1600"/>
            </a:lvl5pPr>
            <a:lvl6pPr indent="-330200" lvl="5" marL="2743200" algn="l">
              <a:spcBef>
                <a:spcPts val="320"/>
              </a:spcBef>
              <a:spcAft>
                <a:spcPts val="0"/>
              </a:spcAft>
              <a:buClr>
                <a:schemeClr val="lt1"/>
              </a:buClr>
              <a:buSzPts val="1600"/>
              <a:buFont typeface="Tahoma"/>
              <a:buChar char="»"/>
              <a:defRPr sz="1600"/>
            </a:lvl6pPr>
            <a:lvl7pPr indent="-330200" lvl="6" marL="3200400" algn="l">
              <a:spcBef>
                <a:spcPts val="320"/>
              </a:spcBef>
              <a:spcAft>
                <a:spcPts val="0"/>
              </a:spcAft>
              <a:buClr>
                <a:schemeClr val="lt1"/>
              </a:buClr>
              <a:buSzPts val="1600"/>
              <a:buFont typeface="Tahoma"/>
              <a:buChar char="»"/>
              <a:defRPr sz="1600"/>
            </a:lvl7pPr>
            <a:lvl8pPr indent="-330200" lvl="7" marL="3657600" algn="l">
              <a:spcBef>
                <a:spcPts val="320"/>
              </a:spcBef>
              <a:spcAft>
                <a:spcPts val="0"/>
              </a:spcAft>
              <a:buClr>
                <a:schemeClr val="lt1"/>
              </a:buClr>
              <a:buSzPts val="1600"/>
              <a:buFont typeface="Tahoma"/>
              <a:buChar char="»"/>
              <a:defRPr sz="1600"/>
            </a:lvl8pPr>
            <a:lvl9pPr indent="-330200" lvl="8" marL="4114800" algn="l">
              <a:spcBef>
                <a:spcPts val="320"/>
              </a:spcBef>
              <a:spcAft>
                <a:spcPts val="0"/>
              </a:spcAft>
              <a:buClr>
                <a:schemeClr val="lt1"/>
              </a:buClr>
              <a:buSzPts val="1600"/>
              <a:buFont typeface="Tahoma"/>
              <a:buChar char="»"/>
              <a:defRPr sz="1600"/>
            </a:lvl9pPr>
          </a:lstStyle>
          <a:p/>
        </p:txBody>
      </p:sp>
      <p:sp>
        <p:nvSpPr>
          <p:cNvPr id="46" name="Google Shape;46;p42"/>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2"/>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2"/>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lt1"/>
                </a:solidFill>
                <a:latin typeface="Tahoma"/>
                <a:ea typeface="Tahoma"/>
                <a:cs typeface="Tahoma"/>
                <a:sym typeface="Tahoma"/>
              </a:defRPr>
            </a:lvl1pPr>
            <a:lvl2pPr indent="0" lvl="1" marL="0" marR="0" algn="r">
              <a:spcBef>
                <a:spcPts val="0"/>
              </a:spcBef>
              <a:spcAft>
                <a:spcPts val="0"/>
              </a:spcAft>
              <a:buNone/>
              <a:defRPr sz="1200">
                <a:solidFill>
                  <a:schemeClr val="lt1"/>
                </a:solidFill>
                <a:latin typeface="Tahoma"/>
                <a:ea typeface="Tahoma"/>
                <a:cs typeface="Tahoma"/>
                <a:sym typeface="Tahoma"/>
              </a:defRPr>
            </a:lvl2pPr>
            <a:lvl3pPr indent="0" lvl="2" marL="0" marR="0" algn="r">
              <a:spcBef>
                <a:spcPts val="0"/>
              </a:spcBef>
              <a:spcAft>
                <a:spcPts val="0"/>
              </a:spcAft>
              <a:buNone/>
              <a:defRPr sz="1200">
                <a:solidFill>
                  <a:schemeClr val="lt1"/>
                </a:solidFill>
                <a:latin typeface="Tahoma"/>
                <a:ea typeface="Tahoma"/>
                <a:cs typeface="Tahoma"/>
                <a:sym typeface="Tahoma"/>
              </a:defRPr>
            </a:lvl3pPr>
            <a:lvl4pPr indent="0" lvl="3" marL="0" marR="0" algn="r">
              <a:spcBef>
                <a:spcPts val="0"/>
              </a:spcBef>
              <a:spcAft>
                <a:spcPts val="0"/>
              </a:spcAft>
              <a:buNone/>
              <a:defRPr sz="1200">
                <a:solidFill>
                  <a:schemeClr val="lt1"/>
                </a:solidFill>
                <a:latin typeface="Tahoma"/>
                <a:ea typeface="Tahoma"/>
                <a:cs typeface="Tahoma"/>
                <a:sym typeface="Tahoma"/>
              </a:defRPr>
            </a:lvl4pPr>
            <a:lvl5pPr indent="0" lvl="4" marL="0" marR="0" algn="r">
              <a:spcBef>
                <a:spcPts val="0"/>
              </a:spcBef>
              <a:spcAft>
                <a:spcPts val="0"/>
              </a:spcAft>
              <a:buNone/>
              <a:defRPr sz="1200">
                <a:solidFill>
                  <a:schemeClr val="lt1"/>
                </a:solidFill>
                <a:latin typeface="Tahoma"/>
                <a:ea typeface="Tahoma"/>
                <a:cs typeface="Tahoma"/>
                <a:sym typeface="Tahoma"/>
              </a:defRPr>
            </a:lvl5pPr>
            <a:lvl6pPr indent="0" lvl="5" marL="0" marR="0" algn="r">
              <a:spcBef>
                <a:spcPts val="0"/>
              </a:spcBef>
              <a:spcAft>
                <a:spcPts val="0"/>
              </a:spcAft>
              <a:buNone/>
              <a:defRPr sz="1200">
                <a:solidFill>
                  <a:schemeClr val="lt1"/>
                </a:solidFill>
                <a:latin typeface="Tahoma"/>
                <a:ea typeface="Tahoma"/>
                <a:cs typeface="Tahoma"/>
                <a:sym typeface="Tahoma"/>
              </a:defRPr>
            </a:lvl6pPr>
            <a:lvl7pPr indent="0" lvl="6" marL="0" marR="0" algn="r">
              <a:spcBef>
                <a:spcPts val="0"/>
              </a:spcBef>
              <a:spcAft>
                <a:spcPts val="0"/>
              </a:spcAft>
              <a:buNone/>
              <a:defRPr sz="1200">
                <a:solidFill>
                  <a:schemeClr val="lt1"/>
                </a:solidFill>
                <a:latin typeface="Tahoma"/>
                <a:ea typeface="Tahoma"/>
                <a:cs typeface="Tahoma"/>
                <a:sym typeface="Tahoma"/>
              </a:defRPr>
            </a:lvl7pPr>
            <a:lvl8pPr indent="0" lvl="7" marL="0" marR="0" algn="r">
              <a:spcBef>
                <a:spcPts val="0"/>
              </a:spcBef>
              <a:spcAft>
                <a:spcPts val="0"/>
              </a:spcAft>
              <a:buNone/>
              <a:defRPr sz="1200">
                <a:solidFill>
                  <a:schemeClr val="lt1"/>
                </a:solidFill>
                <a:latin typeface="Tahoma"/>
                <a:ea typeface="Tahoma"/>
                <a:cs typeface="Tahoma"/>
                <a:sym typeface="Tahoma"/>
              </a:defRPr>
            </a:lvl8pPr>
            <a:lvl9pPr indent="0" lvl="8" marL="0" marR="0" algn="r">
              <a:spcBef>
                <a:spcPts val="0"/>
              </a:spcBef>
              <a:spcAft>
                <a:spcPts val="0"/>
              </a:spcAft>
              <a:buNone/>
              <a:defRPr sz="1200">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3"/>
          <p:cNvSpPr txBox="1"/>
          <p:nvPr>
            <p:ph type="title"/>
          </p:nvPr>
        </p:nvSpPr>
        <p:spPr>
          <a:xfrm>
            <a:off x="457200" y="27463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43"/>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3"/>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lt1"/>
                </a:solidFill>
                <a:latin typeface="Tahoma"/>
                <a:ea typeface="Tahoma"/>
                <a:cs typeface="Tahoma"/>
                <a:sym typeface="Tahoma"/>
              </a:defRPr>
            </a:lvl1pPr>
            <a:lvl2pPr indent="0" lvl="1" marL="0" marR="0" algn="r">
              <a:spcBef>
                <a:spcPts val="0"/>
              </a:spcBef>
              <a:spcAft>
                <a:spcPts val="0"/>
              </a:spcAft>
              <a:buNone/>
              <a:defRPr sz="1200">
                <a:solidFill>
                  <a:schemeClr val="lt1"/>
                </a:solidFill>
                <a:latin typeface="Tahoma"/>
                <a:ea typeface="Tahoma"/>
                <a:cs typeface="Tahoma"/>
                <a:sym typeface="Tahoma"/>
              </a:defRPr>
            </a:lvl2pPr>
            <a:lvl3pPr indent="0" lvl="2" marL="0" marR="0" algn="r">
              <a:spcBef>
                <a:spcPts val="0"/>
              </a:spcBef>
              <a:spcAft>
                <a:spcPts val="0"/>
              </a:spcAft>
              <a:buNone/>
              <a:defRPr sz="1200">
                <a:solidFill>
                  <a:schemeClr val="lt1"/>
                </a:solidFill>
                <a:latin typeface="Tahoma"/>
                <a:ea typeface="Tahoma"/>
                <a:cs typeface="Tahoma"/>
                <a:sym typeface="Tahoma"/>
              </a:defRPr>
            </a:lvl3pPr>
            <a:lvl4pPr indent="0" lvl="3" marL="0" marR="0" algn="r">
              <a:spcBef>
                <a:spcPts val="0"/>
              </a:spcBef>
              <a:spcAft>
                <a:spcPts val="0"/>
              </a:spcAft>
              <a:buNone/>
              <a:defRPr sz="1200">
                <a:solidFill>
                  <a:schemeClr val="lt1"/>
                </a:solidFill>
                <a:latin typeface="Tahoma"/>
                <a:ea typeface="Tahoma"/>
                <a:cs typeface="Tahoma"/>
                <a:sym typeface="Tahoma"/>
              </a:defRPr>
            </a:lvl4pPr>
            <a:lvl5pPr indent="0" lvl="4" marL="0" marR="0" algn="r">
              <a:spcBef>
                <a:spcPts val="0"/>
              </a:spcBef>
              <a:spcAft>
                <a:spcPts val="0"/>
              </a:spcAft>
              <a:buNone/>
              <a:defRPr sz="1200">
                <a:solidFill>
                  <a:schemeClr val="lt1"/>
                </a:solidFill>
                <a:latin typeface="Tahoma"/>
                <a:ea typeface="Tahoma"/>
                <a:cs typeface="Tahoma"/>
                <a:sym typeface="Tahoma"/>
              </a:defRPr>
            </a:lvl5pPr>
            <a:lvl6pPr indent="0" lvl="5" marL="0" marR="0" algn="r">
              <a:spcBef>
                <a:spcPts val="0"/>
              </a:spcBef>
              <a:spcAft>
                <a:spcPts val="0"/>
              </a:spcAft>
              <a:buNone/>
              <a:defRPr sz="1200">
                <a:solidFill>
                  <a:schemeClr val="lt1"/>
                </a:solidFill>
                <a:latin typeface="Tahoma"/>
                <a:ea typeface="Tahoma"/>
                <a:cs typeface="Tahoma"/>
                <a:sym typeface="Tahoma"/>
              </a:defRPr>
            </a:lvl6pPr>
            <a:lvl7pPr indent="0" lvl="6" marL="0" marR="0" algn="r">
              <a:spcBef>
                <a:spcPts val="0"/>
              </a:spcBef>
              <a:spcAft>
                <a:spcPts val="0"/>
              </a:spcAft>
              <a:buNone/>
              <a:defRPr sz="1200">
                <a:solidFill>
                  <a:schemeClr val="lt1"/>
                </a:solidFill>
                <a:latin typeface="Tahoma"/>
                <a:ea typeface="Tahoma"/>
                <a:cs typeface="Tahoma"/>
                <a:sym typeface="Tahoma"/>
              </a:defRPr>
            </a:lvl7pPr>
            <a:lvl8pPr indent="0" lvl="7" marL="0" marR="0" algn="r">
              <a:spcBef>
                <a:spcPts val="0"/>
              </a:spcBef>
              <a:spcAft>
                <a:spcPts val="0"/>
              </a:spcAft>
              <a:buNone/>
              <a:defRPr sz="1200">
                <a:solidFill>
                  <a:schemeClr val="lt1"/>
                </a:solidFill>
                <a:latin typeface="Tahoma"/>
                <a:ea typeface="Tahoma"/>
                <a:cs typeface="Tahoma"/>
                <a:sym typeface="Tahoma"/>
              </a:defRPr>
            </a:lvl8pPr>
            <a:lvl9pPr indent="0" lvl="8" marL="0" marR="0" algn="r">
              <a:spcBef>
                <a:spcPts val="0"/>
              </a:spcBef>
              <a:spcAft>
                <a:spcPts val="0"/>
              </a:spcAft>
              <a:buNone/>
              <a:defRPr sz="1200">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4"/>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4"/>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4"/>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lt1"/>
                </a:solidFill>
                <a:latin typeface="Tahoma"/>
                <a:ea typeface="Tahoma"/>
                <a:cs typeface="Tahoma"/>
                <a:sym typeface="Tahoma"/>
              </a:defRPr>
            </a:lvl1pPr>
            <a:lvl2pPr indent="0" lvl="1" marL="0" marR="0" algn="r">
              <a:spcBef>
                <a:spcPts val="0"/>
              </a:spcBef>
              <a:spcAft>
                <a:spcPts val="0"/>
              </a:spcAft>
              <a:buNone/>
              <a:defRPr sz="1200">
                <a:solidFill>
                  <a:schemeClr val="lt1"/>
                </a:solidFill>
                <a:latin typeface="Tahoma"/>
                <a:ea typeface="Tahoma"/>
                <a:cs typeface="Tahoma"/>
                <a:sym typeface="Tahoma"/>
              </a:defRPr>
            </a:lvl2pPr>
            <a:lvl3pPr indent="0" lvl="2" marL="0" marR="0" algn="r">
              <a:spcBef>
                <a:spcPts val="0"/>
              </a:spcBef>
              <a:spcAft>
                <a:spcPts val="0"/>
              </a:spcAft>
              <a:buNone/>
              <a:defRPr sz="1200">
                <a:solidFill>
                  <a:schemeClr val="lt1"/>
                </a:solidFill>
                <a:latin typeface="Tahoma"/>
                <a:ea typeface="Tahoma"/>
                <a:cs typeface="Tahoma"/>
                <a:sym typeface="Tahoma"/>
              </a:defRPr>
            </a:lvl3pPr>
            <a:lvl4pPr indent="0" lvl="3" marL="0" marR="0" algn="r">
              <a:spcBef>
                <a:spcPts val="0"/>
              </a:spcBef>
              <a:spcAft>
                <a:spcPts val="0"/>
              </a:spcAft>
              <a:buNone/>
              <a:defRPr sz="1200">
                <a:solidFill>
                  <a:schemeClr val="lt1"/>
                </a:solidFill>
                <a:latin typeface="Tahoma"/>
                <a:ea typeface="Tahoma"/>
                <a:cs typeface="Tahoma"/>
                <a:sym typeface="Tahoma"/>
              </a:defRPr>
            </a:lvl4pPr>
            <a:lvl5pPr indent="0" lvl="4" marL="0" marR="0" algn="r">
              <a:spcBef>
                <a:spcPts val="0"/>
              </a:spcBef>
              <a:spcAft>
                <a:spcPts val="0"/>
              </a:spcAft>
              <a:buNone/>
              <a:defRPr sz="1200">
                <a:solidFill>
                  <a:schemeClr val="lt1"/>
                </a:solidFill>
                <a:latin typeface="Tahoma"/>
                <a:ea typeface="Tahoma"/>
                <a:cs typeface="Tahoma"/>
                <a:sym typeface="Tahoma"/>
              </a:defRPr>
            </a:lvl5pPr>
            <a:lvl6pPr indent="0" lvl="5" marL="0" marR="0" algn="r">
              <a:spcBef>
                <a:spcPts val="0"/>
              </a:spcBef>
              <a:spcAft>
                <a:spcPts val="0"/>
              </a:spcAft>
              <a:buNone/>
              <a:defRPr sz="1200">
                <a:solidFill>
                  <a:schemeClr val="lt1"/>
                </a:solidFill>
                <a:latin typeface="Tahoma"/>
                <a:ea typeface="Tahoma"/>
                <a:cs typeface="Tahoma"/>
                <a:sym typeface="Tahoma"/>
              </a:defRPr>
            </a:lvl6pPr>
            <a:lvl7pPr indent="0" lvl="6" marL="0" marR="0" algn="r">
              <a:spcBef>
                <a:spcPts val="0"/>
              </a:spcBef>
              <a:spcAft>
                <a:spcPts val="0"/>
              </a:spcAft>
              <a:buNone/>
              <a:defRPr sz="1200">
                <a:solidFill>
                  <a:schemeClr val="lt1"/>
                </a:solidFill>
                <a:latin typeface="Tahoma"/>
                <a:ea typeface="Tahoma"/>
                <a:cs typeface="Tahoma"/>
                <a:sym typeface="Tahoma"/>
              </a:defRPr>
            </a:lvl7pPr>
            <a:lvl8pPr indent="0" lvl="7" marL="0" marR="0" algn="r">
              <a:spcBef>
                <a:spcPts val="0"/>
              </a:spcBef>
              <a:spcAft>
                <a:spcPts val="0"/>
              </a:spcAft>
              <a:buNone/>
              <a:defRPr sz="1200">
                <a:solidFill>
                  <a:schemeClr val="lt1"/>
                </a:solidFill>
                <a:latin typeface="Tahoma"/>
                <a:ea typeface="Tahoma"/>
                <a:cs typeface="Tahoma"/>
                <a:sym typeface="Tahoma"/>
              </a:defRPr>
            </a:lvl8pPr>
            <a:lvl9pPr indent="0" lvl="8" marL="0" marR="0" algn="r">
              <a:spcBef>
                <a:spcPts val="0"/>
              </a:spcBef>
              <a:spcAft>
                <a:spcPts val="0"/>
              </a:spcAft>
              <a:buNone/>
              <a:defRPr sz="1200">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5"/>
          <p:cNvSpPr txBox="1"/>
          <p:nvPr>
            <p:ph type="title"/>
          </p:nvPr>
        </p:nvSpPr>
        <p:spPr>
          <a:xfrm>
            <a:off x="457200" y="273050"/>
            <a:ext cx="3008313" cy="1162050"/>
          </a:xfrm>
          <a:prstGeom prst="rect">
            <a:avLst/>
          </a:prstGeom>
          <a:noFill/>
          <a:ln>
            <a:noFill/>
          </a:ln>
          <a:effectLst>
            <a:outerShdw rotWithShape="0" algn="ctr" dir="2700000" dist="35921">
              <a:schemeClr val="dk1"/>
            </a:outerShdw>
          </a:effectLst>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45"/>
          <p:cNvSpPr txBox="1"/>
          <p:nvPr>
            <p:ph idx="1" type="body"/>
          </p:nvPr>
        </p:nvSpPr>
        <p:spPr>
          <a:xfrm>
            <a:off x="3575050" y="273050"/>
            <a:ext cx="5111750" cy="5853113"/>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Font typeface="Tahoma"/>
              <a:buChar char="•"/>
              <a:defRPr sz="3200"/>
            </a:lvl1pPr>
            <a:lvl2pPr indent="-406400" lvl="1" marL="914400" algn="l">
              <a:spcBef>
                <a:spcPts val="560"/>
              </a:spcBef>
              <a:spcAft>
                <a:spcPts val="0"/>
              </a:spcAft>
              <a:buClr>
                <a:schemeClr val="lt1"/>
              </a:buClr>
              <a:buSzPts val="2800"/>
              <a:buFont typeface="Tahoma"/>
              <a:buChar char="–"/>
              <a:defRPr sz="2800"/>
            </a:lvl2pPr>
            <a:lvl3pPr indent="-381000" lvl="2" marL="1371600" algn="l">
              <a:spcBef>
                <a:spcPts val="480"/>
              </a:spcBef>
              <a:spcAft>
                <a:spcPts val="0"/>
              </a:spcAft>
              <a:buClr>
                <a:schemeClr val="lt1"/>
              </a:buClr>
              <a:buSzPts val="2400"/>
              <a:buFont typeface="Tahoma"/>
              <a:buChar char="•"/>
              <a:defRPr sz="2400"/>
            </a:lvl3pPr>
            <a:lvl4pPr indent="-355600" lvl="3" marL="1828800" algn="l">
              <a:spcBef>
                <a:spcPts val="400"/>
              </a:spcBef>
              <a:spcAft>
                <a:spcPts val="0"/>
              </a:spcAft>
              <a:buClr>
                <a:schemeClr val="lt1"/>
              </a:buClr>
              <a:buSzPts val="2000"/>
              <a:buFont typeface="Tahoma"/>
              <a:buChar char="–"/>
              <a:defRPr sz="2000"/>
            </a:lvl4pPr>
            <a:lvl5pPr indent="-355600" lvl="4" marL="2286000" algn="l">
              <a:spcBef>
                <a:spcPts val="400"/>
              </a:spcBef>
              <a:spcAft>
                <a:spcPts val="0"/>
              </a:spcAft>
              <a:buClr>
                <a:schemeClr val="lt1"/>
              </a:buClr>
              <a:buSzPts val="2000"/>
              <a:buFont typeface="Tahoma"/>
              <a:buChar char="»"/>
              <a:defRPr sz="2000"/>
            </a:lvl5pPr>
            <a:lvl6pPr indent="-355600" lvl="5" marL="2743200" algn="l">
              <a:spcBef>
                <a:spcPts val="400"/>
              </a:spcBef>
              <a:spcAft>
                <a:spcPts val="0"/>
              </a:spcAft>
              <a:buClr>
                <a:schemeClr val="lt1"/>
              </a:buClr>
              <a:buSzPts val="2000"/>
              <a:buFont typeface="Tahoma"/>
              <a:buChar char="»"/>
              <a:defRPr sz="2000"/>
            </a:lvl6pPr>
            <a:lvl7pPr indent="-355600" lvl="6" marL="3200400" algn="l">
              <a:spcBef>
                <a:spcPts val="400"/>
              </a:spcBef>
              <a:spcAft>
                <a:spcPts val="0"/>
              </a:spcAft>
              <a:buClr>
                <a:schemeClr val="lt1"/>
              </a:buClr>
              <a:buSzPts val="2000"/>
              <a:buFont typeface="Tahoma"/>
              <a:buChar char="»"/>
              <a:defRPr sz="2000"/>
            </a:lvl7pPr>
            <a:lvl8pPr indent="-355600" lvl="7" marL="3657600" algn="l">
              <a:spcBef>
                <a:spcPts val="400"/>
              </a:spcBef>
              <a:spcAft>
                <a:spcPts val="0"/>
              </a:spcAft>
              <a:buClr>
                <a:schemeClr val="lt1"/>
              </a:buClr>
              <a:buSzPts val="2000"/>
              <a:buFont typeface="Tahoma"/>
              <a:buChar char="»"/>
              <a:defRPr sz="2000"/>
            </a:lvl8pPr>
            <a:lvl9pPr indent="-355600" lvl="8" marL="4114800" algn="l">
              <a:spcBef>
                <a:spcPts val="400"/>
              </a:spcBef>
              <a:spcAft>
                <a:spcPts val="0"/>
              </a:spcAft>
              <a:buClr>
                <a:schemeClr val="lt1"/>
              </a:buClr>
              <a:buSzPts val="2000"/>
              <a:buFont typeface="Tahoma"/>
              <a:buChar char="»"/>
              <a:defRPr sz="2000"/>
            </a:lvl9pPr>
          </a:lstStyle>
          <a:p/>
        </p:txBody>
      </p:sp>
      <p:sp>
        <p:nvSpPr>
          <p:cNvPr id="61" name="Google Shape;61;p45"/>
          <p:cNvSpPr txBox="1"/>
          <p:nvPr>
            <p:ph idx="2" type="body"/>
          </p:nvPr>
        </p:nvSpPr>
        <p:spPr>
          <a:xfrm>
            <a:off x="457200" y="1435100"/>
            <a:ext cx="3008313" cy="4691063"/>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Tahoma"/>
              <a:buNone/>
              <a:defRPr sz="1400"/>
            </a:lvl1pPr>
            <a:lvl2pPr indent="-228600" lvl="1" marL="914400" algn="l">
              <a:spcBef>
                <a:spcPts val="240"/>
              </a:spcBef>
              <a:spcAft>
                <a:spcPts val="0"/>
              </a:spcAft>
              <a:buClr>
                <a:schemeClr val="lt1"/>
              </a:buClr>
              <a:buSzPts val="1200"/>
              <a:buFont typeface="Tahoma"/>
              <a:buNone/>
              <a:defRPr sz="1200"/>
            </a:lvl2pPr>
            <a:lvl3pPr indent="-228600" lvl="2" marL="1371600" algn="l">
              <a:spcBef>
                <a:spcPts val="200"/>
              </a:spcBef>
              <a:spcAft>
                <a:spcPts val="0"/>
              </a:spcAft>
              <a:buClr>
                <a:schemeClr val="lt1"/>
              </a:buClr>
              <a:buSzPts val="1000"/>
              <a:buFont typeface="Tahoma"/>
              <a:buNone/>
              <a:defRPr sz="1000"/>
            </a:lvl3pPr>
            <a:lvl4pPr indent="-228600" lvl="3" marL="1828800" algn="l">
              <a:spcBef>
                <a:spcPts val="180"/>
              </a:spcBef>
              <a:spcAft>
                <a:spcPts val="0"/>
              </a:spcAft>
              <a:buClr>
                <a:schemeClr val="lt1"/>
              </a:buClr>
              <a:buSzPts val="900"/>
              <a:buFont typeface="Tahoma"/>
              <a:buNone/>
              <a:defRPr sz="900"/>
            </a:lvl4pPr>
            <a:lvl5pPr indent="-228600" lvl="4" marL="2286000" algn="l">
              <a:spcBef>
                <a:spcPts val="180"/>
              </a:spcBef>
              <a:spcAft>
                <a:spcPts val="0"/>
              </a:spcAft>
              <a:buClr>
                <a:schemeClr val="lt1"/>
              </a:buClr>
              <a:buSzPts val="900"/>
              <a:buFont typeface="Tahoma"/>
              <a:buNone/>
              <a:defRPr sz="900"/>
            </a:lvl5pPr>
            <a:lvl6pPr indent="-228600" lvl="5" marL="2743200" algn="l">
              <a:spcBef>
                <a:spcPts val="180"/>
              </a:spcBef>
              <a:spcAft>
                <a:spcPts val="0"/>
              </a:spcAft>
              <a:buClr>
                <a:schemeClr val="lt1"/>
              </a:buClr>
              <a:buSzPts val="900"/>
              <a:buFont typeface="Tahoma"/>
              <a:buNone/>
              <a:defRPr sz="900"/>
            </a:lvl6pPr>
            <a:lvl7pPr indent="-228600" lvl="6" marL="3200400" algn="l">
              <a:spcBef>
                <a:spcPts val="180"/>
              </a:spcBef>
              <a:spcAft>
                <a:spcPts val="0"/>
              </a:spcAft>
              <a:buClr>
                <a:schemeClr val="lt1"/>
              </a:buClr>
              <a:buSzPts val="900"/>
              <a:buFont typeface="Tahoma"/>
              <a:buNone/>
              <a:defRPr sz="900"/>
            </a:lvl7pPr>
            <a:lvl8pPr indent="-228600" lvl="7" marL="3657600" algn="l">
              <a:spcBef>
                <a:spcPts val="180"/>
              </a:spcBef>
              <a:spcAft>
                <a:spcPts val="0"/>
              </a:spcAft>
              <a:buClr>
                <a:schemeClr val="lt1"/>
              </a:buClr>
              <a:buSzPts val="900"/>
              <a:buFont typeface="Tahoma"/>
              <a:buNone/>
              <a:defRPr sz="900"/>
            </a:lvl8pPr>
            <a:lvl9pPr indent="-228600" lvl="8" marL="4114800" algn="l">
              <a:spcBef>
                <a:spcPts val="180"/>
              </a:spcBef>
              <a:spcAft>
                <a:spcPts val="0"/>
              </a:spcAft>
              <a:buClr>
                <a:schemeClr val="lt1"/>
              </a:buClr>
              <a:buSzPts val="900"/>
              <a:buFont typeface="Tahoma"/>
              <a:buNone/>
              <a:defRPr sz="900"/>
            </a:lvl9pPr>
          </a:lstStyle>
          <a:p/>
        </p:txBody>
      </p:sp>
      <p:sp>
        <p:nvSpPr>
          <p:cNvPr id="62" name="Google Shape;62;p45"/>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5"/>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5"/>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lt1"/>
                </a:solidFill>
                <a:latin typeface="Tahoma"/>
                <a:ea typeface="Tahoma"/>
                <a:cs typeface="Tahoma"/>
                <a:sym typeface="Tahoma"/>
              </a:defRPr>
            </a:lvl1pPr>
            <a:lvl2pPr indent="0" lvl="1" marL="0" marR="0" algn="r">
              <a:spcBef>
                <a:spcPts val="0"/>
              </a:spcBef>
              <a:spcAft>
                <a:spcPts val="0"/>
              </a:spcAft>
              <a:buNone/>
              <a:defRPr sz="1200">
                <a:solidFill>
                  <a:schemeClr val="lt1"/>
                </a:solidFill>
                <a:latin typeface="Tahoma"/>
                <a:ea typeface="Tahoma"/>
                <a:cs typeface="Tahoma"/>
                <a:sym typeface="Tahoma"/>
              </a:defRPr>
            </a:lvl2pPr>
            <a:lvl3pPr indent="0" lvl="2" marL="0" marR="0" algn="r">
              <a:spcBef>
                <a:spcPts val="0"/>
              </a:spcBef>
              <a:spcAft>
                <a:spcPts val="0"/>
              </a:spcAft>
              <a:buNone/>
              <a:defRPr sz="1200">
                <a:solidFill>
                  <a:schemeClr val="lt1"/>
                </a:solidFill>
                <a:latin typeface="Tahoma"/>
                <a:ea typeface="Tahoma"/>
                <a:cs typeface="Tahoma"/>
                <a:sym typeface="Tahoma"/>
              </a:defRPr>
            </a:lvl3pPr>
            <a:lvl4pPr indent="0" lvl="3" marL="0" marR="0" algn="r">
              <a:spcBef>
                <a:spcPts val="0"/>
              </a:spcBef>
              <a:spcAft>
                <a:spcPts val="0"/>
              </a:spcAft>
              <a:buNone/>
              <a:defRPr sz="1200">
                <a:solidFill>
                  <a:schemeClr val="lt1"/>
                </a:solidFill>
                <a:latin typeface="Tahoma"/>
                <a:ea typeface="Tahoma"/>
                <a:cs typeface="Tahoma"/>
                <a:sym typeface="Tahoma"/>
              </a:defRPr>
            </a:lvl4pPr>
            <a:lvl5pPr indent="0" lvl="4" marL="0" marR="0" algn="r">
              <a:spcBef>
                <a:spcPts val="0"/>
              </a:spcBef>
              <a:spcAft>
                <a:spcPts val="0"/>
              </a:spcAft>
              <a:buNone/>
              <a:defRPr sz="1200">
                <a:solidFill>
                  <a:schemeClr val="lt1"/>
                </a:solidFill>
                <a:latin typeface="Tahoma"/>
                <a:ea typeface="Tahoma"/>
                <a:cs typeface="Tahoma"/>
                <a:sym typeface="Tahoma"/>
              </a:defRPr>
            </a:lvl5pPr>
            <a:lvl6pPr indent="0" lvl="5" marL="0" marR="0" algn="r">
              <a:spcBef>
                <a:spcPts val="0"/>
              </a:spcBef>
              <a:spcAft>
                <a:spcPts val="0"/>
              </a:spcAft>
              <a:buNone/>
              <a:defRPr sz="1200">
                <a:solidFill>
                  <a:schemeClr val="lt1"/>
                </a:solidFill>
                <a:latin typeface="Tahoma"/>
                <a:ea typeface="Tahoma"/>
                <a:cs typeface="Tahoma"/>
                <a:sym typeface="Tahoma"/>
              </a:defRPr>
            </a:lvl6pPr>
            <a:lvl7pPr indent="0" lvl="6" marL="0" marR="0" algn="r">
              <a:spcBef>
                <a:spcPts val="0"/>
              </a:spcBef>
              <a:spcAft>
                <a:spcPts val="0"/>
              </a:spcAft>
              <a:buNone/>
              <a:defRPr sz="1200">
                <a:solidFill>
                  <a:schemeClr val="lt1"/>
                </a:solidFill>
                <a:latin typeface="Tahoma"/>
                <a:ea typeface="Tahoma"/>
                <a:cs typeface="Tahoma"/>
                <a:sym typeface="Tahoma"/>
              </a:defRPr>
            </a:lvl7pPr>
            <a:lvl8pPr indent="0" lvl="7" marL="0" marR="0" algn="r">
              <a:spcBef>
                <a:spcPts val="0"/>
              </a:spcBef>
              <a:spcAft>
                <a:spcPts val="0"/>
              </a:spcAft>
              <a:buNone/>
              <a:defRPr sz="1200">
                <a:solidFill>
                  <a:schemeClr val="lt1"/>
                </a:solidFill>
                <a:latin typeface="Tahoma"/>
                <a:ea typeface="Tahoma"/>
                <a:cs typeface="Tahoma"/>
                <a:sym typeface="Tahoma"/>
              </a:defRPr>
            </a:lvl8pPr>
            <a:lvl9pPr indent="0" lvl="8" marL="0" marR="0" algn="r">
              <a:spcBef>
                <a:spcPts val="0"/>
              </a:spcBef>
              <a:spcAft>
                <a:spcPts val="0"/>
              </a:spcAft>
              <a:buNone/>
              <a:defRPr sz="1200">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6"/>
          <p:cNvSpPr txBox="1"/>
          <p:nvPr>
            <p:ph type="title"/>
          </p:nvPr>
        </p:nvSpPr>
        <p:spPr>
          <a:xfrm>
            <a:off x="1792288" y="4800600"/>
            <a:ext cx="5486400" cy="566738"/>
          </a:xfrm>
          <a:prstGeom prst="rect">
            <a:avLst/>
          </a:prstGeom>
          <a:noFill/>
          <a:ln>
            <a:noFill/>
          </a:ln>
          <a:effectLst>
            <a:outerShdw rotWithShape="0" algn="ctr" dir="2700000" dist="35921">
              <a:schemeClr val="dk1"/>
            </a:outerShdw>
          </a:effectLst>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46"/>
          <p:cNvSpPr/>
          <p:nvPr>
            <p:ph idx="2" type="pic"/>
          </p:nvPr>
        </p:nvSpPr>
        <p:spPr>
          <a:xfrm>
            <a:off x="1792288" y="612775"/>
            <a:ext cx="5486400" cy="4114800"/>
          </a:xfrm>
          <a:prstGeom prst="rect">
            <a:avLst/>
          </a:prstGeom>
          <a:noFill/>
          <a:ln>
            <a:noFill/>
          </a:ln>
          <a:effectLst>
            <a:outerShdw rotWithShape="0" algn="ctr" dir="2700000" dist="35921">
              <a:schemeClr val="dk1"/>
            </a:outerShdw>
          </a:effectLst>
        </p:spPr>
      </p:sp>
      <p:sp>
        <p:nvSpPr>
          <p:cNvPr id="68" name="Google Shape;68;p46"/>
          <p:cNvSpPr txBox="1"/>
          <p:nvPr>
            <p:ph idx="1" type="body"/>
          </p:nvPr>
        </p:nvSpPr>
        <p:spPr>
          <a:xfrm>
            <a:off x="1792288" y="5367338"/>
            <a:ext cx="5486400" cy="804862"/>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Tahoma"/>
              <a:buNone/>
              <a:defRPr sz="1400"/>
            </a:lvl1pPr>
            <a:lvl2pPr indent="-228600" lvl="1" marL="914400" algn="l">
              <a:spcBef>
                <a:spcPts val="240"/>
              </a:spcBef>
              <a:spcAft>
                <a:spcPts val="0"/>
              </a:spcAft>
              <a:buClr>
                <a:schemeClr val="lt1"/>
              </a:buClr>
              <a:buSzPts val="1200"/>
              <a:buFont typeface="Tahoma"/>
              <a:buNone/>
              <a:defRPr sz="1200"/>
            </a:lvl2pPr>
            <a:lvl3pPr indent="-228600" lvl="2" marL="1371600" algn="l">
              <a:spcBef>
                <a:spcPts val="200"/>
              </a:spcBef>
              <a:spcAft>
                <a:spcPts val="0"/>
              </a:spcAft>
              <a:buClr>
                <a:schemeClr val="lt1"/>
              </a:buClr>
              <a:buSzPts val="1000"/>
              <a:buFont typeface="Tahoma"/>
              <a:buNone/>
              <a:defRPr sz="1000"/>
            </a:lvl3pPr>
            <a:lvl4pPr indent="-228600" lvl="3" marL="1828800" algn="l">
              <a:spcBef>
                <a:spcPts val="180"/>
              </a:spcBef>
              <a:spcAft>
                <a:spcPts val="0"/>
              </a:spcAft>
              <a:buClr>
                <a:schemeClr val="lt1"/>
              </a:buClr>
              <a:buSzPts val="900"/>
              <a:buFont typeface="Tahoma"/>
              <a:buNone/>
              <a:defRPr sz="900"/>
            </a:lvl4pPr>
            <a:lvl5pPr indent="-228600" lvl="4" marL="2286000" algn="l">
              <a:spcBef>
                <a:spcPts val="180"/>
              </a:spcBef>
              <a:spcAft>
                <a:spcPts val="0"/>
              </a:spcAft>
              <a:buClr>
                <a:schemeClr val="lt1"/>
              </a:buClr>
              <a:buSzPts val="900"/>
              <a:buFont typeface="Tahoma"/>
              <a:buNone/>
              <a:defRPr sz="900"/>
            </a:lvl5pPr>
            <a:lvl6pPr indent="-228600" lvl="5" marL="2743200" algn="l">
              <a:spcBef>
                <a:spcPts val="180"/>
              </a:spcBef>
              <a:spcAft>
                <a:spcPts val="0"/>
              </a:spcAft>
              <a:buClr>
                <a:schemeClr val="lt1"/>
              </a:buClr>
              <a:buSzPts val="900"/>
              <a:buFont typeface="Tahoma"/>
              <a:buNone/>
              <a:defRPr sz="900"/>
            </a:lvl6pPr>
            <a:lvl7pPr indent="-228600" lvl="6" marL="3200400" algn="l">
              <a:spcBef>
                <a:spcPts val="180"/>
              </a:spcBef>
              <a:spcAft>
                <a:spcPts val="0"/>
              </a:spcAft>
              <a:buClr>
                <a:schemeClr val="lt1"/>
              </a:buClr>
              <a:buSzPts val="900"/>
              <a:buFont typeface="Tahoma"/>
              <a:buNone/>
              <a:defRPr sz="900"/>
            </a:lvl7pPr>
            <a:lvl8pPr indent="-228600" lvl="7" marL="3657600" algn="l">
              <a:spcBef>
                <a:spcPts val="180"/>
              </a:spcBef>
              <a:spcAft>
                <a:spcPts val="0"/>
              </a:spcAft>
              <a:buClr>
                <a:schemeClr val="lt1"/>
              </a:buClr>
              <a:buSzPts val="900"/>
              <a:buFont typeface="Tahoma"/>
              <a:buNone/>
              <a:defRPr sz="900"/>
            </a:lvl8pPr>
            <a:lvl9pPr indent="-228600" lvl="8" marL="4114800" algn="l">
              <a:spcBef>
                <a:spcPts val="180"/>
              </a:spcBef>
              <a:spcAft>
                <a:spcPts val="0"/>
              </a:spcAft>
              <a:buClr>
                <a:schemeClr val="lt1"/>
              </a:buClr>
              <a:buSzPts val="900"/>
              <a:buFont typeface="Tahoma"/>
              <a:buNone/>
              <a:defRPr sz="900"/>
            </a:lvl9pPr>
          </a:lstStyle>
          <a:p/>
        </p:txBody>
      </p:sp>
      <p:sp>
        <p:nvSpPr>
          <p:cNvPr id="69" name="Google Shape;69;p46"/>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6"/>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6"/>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lt1"/>
                </a:solidFill>
                <a:latin typeface="Tahoma"/>
                <a:ea typeface="Tahoma"/>
                <a:cs typeface="Tahoma"/>
                <a:sym typeface="Tahoma"/>
              </a:defRPr>
            </a:lvl1pPr>
            <a:lvl2pPr indent="0" lvl="1" marL="0" marR="0" algn="r">
              <a:spcBef>
                <a:spcPts val="0"/>
              </a:spcBef>
              <a:spcAft>
                <a:spcPts val="0"/>
              </a:spcAft>
              <a:buNone/>
              <a:defRPr sz="1200">
                <a:solidFill>
                  <a:schemeClr val="lt1"/>
                </a:solidFill>
                <a:latin typeface="Tahoma"/>
                <a:ea typeface="Tahoma"/>
                <a:cs typeface="Tahoma"/>
                <a:sym typeface="Tahoma"/>
              </a:defRPr>
            </a:lvl2pPr>
            <a:lvl3pPr indent="0" lvl="2" marL="0" marR="0" algn="r">
              <a:spcBef>
                <a:spcPts val="0"/>
              </a:spcBef>
              <a:spcAft>
                <a:spcPts val="0"/>
              </a:spcAft>
              <a:buNone/>
              <a:defRPr sz="1200">
                <a:solidFill>
                  <a:schemeClr val="lt1"/>
                </a:solidFill>
                <a:latin typeface="Tahoma"/>
                <a:ea typeface="Tahoma"/>
                <a:cs typeface="Tahoma"/>
                <a:sym typeface="Tahoma"/>
              </a:defRPr>
            </a:lvl3pPr>
            <a:lvl4pPr indent="0" lvl="3" marL="0" marR="0" algn="r">
              <a:spcBef>
                <a:spcPts val="0"/>
              </a:spcBef>
              <a:spcAft>
                <a:spcPts val="0"/>
              </a:spcAft>
              <a:buNone/>
              <a:defRPr sz="1200">
                <a:solidFill>
                  <a:schemeClr val="lt1"/>
                </a:solidFill>
                <a:latin typeface="Tahoma"/>
                <a:ea typeface="Tahoma"/>
                <a:cs typeface="Tahoma"/>
                <a:sym typeface="Tahoma"/>
              </a:defRPr>
            </a:lvl4pPr>
            <a:lvl5pPr indent="0" lvl="4" marL="0" marR="0" algn="r">
              <a:spcBef>
                <a:spcPts val="0"/>
              </a:spcBef>
              <a:spcAft>
                <a:spcPts val="0"/>
              </a:spcAft>
              <a:buNone/>
              <a:defRPr sz="1200">
                <a:solidFill>
                  <a:schemeClr val="lt1"/>
                </a:solidFill>
                <a:latin typeface="Tahoma"/>
                <a:ea typeface="Tahoma"/>
                <a:cs typeface="Tahoma"/>
                <a:sym typeface="Tahoma"/>
              </a:defRPr>
            </a:lvl5pPr>
            <a:lvl6pPr indent="0" lvl="5" marL="0" marR="0" algn="r">
              <a:spcBef>
                <a:spcPts val="0"/>
              </a:spcBef>
              <a:spcAft>
                <a:spcPts val="0"/>
              </a:spcAft>
              <a:buNone/>
              <a:defRPr sz="1200">
                <a:solidFill>
                  <a:schemeClr val="lt1"/>
                </a:solidFill>
                <a:latin typeface="Tahoma"/>
                <a:ea typeface="Tahoma"/>
                <a:cs typeface="Tahoma"/>
                <a:sym typeface="Tahoma"/>
              </a:defRPr>
            </a:lvl6pPr>
            <a:lvl7pPr indent="0" lvl="6" marL="0" marR="0" algn="r">
              <a:spcBef>
                <a:spcPts val="0"/>
              </a:spcBef>
              <a:spcAft>
                <a:spcPts val="0"/>
              </a:spcAft>
              <a:buNone/>
              <a:defRPr sz="1200">
                <a:solidFill>
                  <a:schemeClr val="lt1"/>
                </a:solidFill>
                <a:latin typeface="Tahoma"/>
                <a:ea typeface="Tahoma"/>
                <a:cs typeface="Tahoma"/>
                <a:sym typeface="Tahoma"/>
              </a:defRPr>
            </a:lvl7pPr>
            <a:lvl8pPr indent="0" lvl="7" marL="0" marR="0" algn="r">
              <a:spcBef>
                <a:spcPts val="0"/>
              </a:spcBef>
              <a:spcAft>
                <a:spcPts val="0"/>
              </a:spcAft>
              <a:buNone/>
              <a:defRPr sz="1200">
                <a:solidFill>
                  <a:schemeClr val="lt1"/>
                </a:solidFill>
                <a:latin typeface="Tahoma"/>
                <a:ea typeface="Tahoma"/>
                <a:cs typeface="Tahoma"/>
                <a:sym typeface="Tahoma"/>
              </a:defRPr>
            </a:lvl8pPr>
            <a:lvl9pPr indent="0" lvl="8" marL="0" marR="0" algn="r">
              <a:spcBef>
                <a:spcPts val="0"/>
              </a:spcBef>
              <a:spcAft>
                <a:spcPts val="0"/>
              </a:spcAft>
              <a:buNone/>
              <a:defRPr sz="1200">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457200" y="27463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lvl1pPr lvl="0" marR="0" rtl="0" algn="ctr">
              <a:spcBef>
                <a:spcPts val="0"/>
              </a:spcBef>
              <a:spcAft>
                <a:spcPts val="0"/>
              </a:spcAft>
              <a:buSzPts val="1400"/>
              <a:buNone/>
              <a:defRPr b="0" i="0" sz="4000" u="none" cap="none" strike="noStrike">
                <a:solidFill>
                  <a:schemeClr val="lt1"/>
                </a:solidFill>
                <a:latin typeface="Tahoma"/>
                <a:ea typeface="Tahoma"/>
                <a:cs typeface="Tahoma"/>
                <a:sym typeface="Tahoma"/>
              </a:defRPr>
            </a:lvl1pPr>
            <a:lvl2pPr lvl="1" marR="0" rtl="0" algn="ctr">
              <a:spcBef>
                <a:spcPts val="0"/>
              </a:spcBef>
              <a:spcAft>
                <a:spcPts val="0"/>
              </a:spcAft>
              <a:buSzPts val="1400"/>
              <a:buNone/>
              <a:defRPr b="0" i="0" sz="4000" u="none" cap="none" strike="noStrike">
                <a:solidFill>
                  <a:schemeClr val="lt1"/>
                </a:solidFill>
                <a:latin typeface="Tahoma"/>
                <a:ea typeface="Tahoma"/>
                <a:cs typeface="Tahoma"/>
                <a:sym typeface="Tahoma"/>
              </a:defRPr>
            </a:lvl2pPr>
            <a:lvl3pPr lvl="2" marR="0" rtl="0" algn="ctr">
              <a:spcBef>
                <a:spcPts val="0"/>
              </a:spcBef>
              <a:spcAft>
                <a:spcPts val="0"/>
              </a:spcAft>
              <a:buSzPts val="1400"/>
              <a:buNone/>
              <a:defRPr b="0" i="0" sz="4000" u="none" cap="none" strike="noStrike">
                <a:solidFill>
                  <a:schemeClr val="lt1"/>
                </a:solidFill>
                <a:latin typeface="Tahoma"/>
                <a:ea typeface="Tahoma"/>
                <a:cs typeface="Tahoma"/>
                <a:sym typeface="Tahoma"/>
              </a:defRPr>
            </a:lvl3pPr>
            <a:lvl4pPr lvl="3" marR="0" rtl="0" algn="ctr">
              <a:spcBef>
                <a:spcPts val="0"/>
              </a:spcBef>
              <a:spcAft>
                <a:spcPts val="0"/>
              </a:spcAft>
              <a:buSzPts val="1400"/>
              <a:buNone/>
              <a:defRPr b="0" i="0" sz="4000" u="none" cap="none" strike="noStrike">
                <a:solidFill>
                  <a:schemeClr val="lt1"/>
                </a:solidFill>
                <a:latin typeface="Tahoma"/>
                <a:ea typeface="Tahoma"/>
                <a:cs typeface="Tahoma"/>
                <a:sym typeface="Tahoma"/>
              </a:defRPr>
            </a:lvl4pPr>
            <a:lvl5pPr lvl="4" marR="0" rtl="0" algn="ctr">
              <a:spcBef>
                <a:spcPts val="0"/>
              </a:spcBef>
              <a:spcAft>
                <a:spcPts val="0"/>
              </a:spcAft>
              <a:buSzPts val="1400"/>
              <a:buNone/>
              <a:defRPr b="0" i="0" sz="4000" u="none" cap="none" strike="noStrike">
                <a:solidFill>
                  <a:schemeClr val="lt1"/>
                </a:solidFill>
                <a:latin typeface="Tahoma"/>
                <a:ea typeface="Tahoma"/>
                <a:cs typeface="Tahoma"/>
                <a:sym typeface="Tahoma"/>
              </a:defRPr>
            </a:lvl5pPr>
            <a:lvl6pPr lvl="5" marR="0" rtl="0" algn="ctr">
              <a:spcBef>
                <a:spcPts val="0"/>
              </a:spcBef>
              <a:spcAft>
                <a:spcPts val="0"/>
              </a:spcAft>
              <a:buSzPts val="1400"/>
              <a:buNone/>
              <a:defRPr b="0" i="0" sz="4000" u="none" cap="none" strike="noStrike">
                <a:solidFill>
                  <a:schemeClr val="lt1"/>
                </a:solidFill>
                <a:latin typeface="Tahoma"/>
                <a:ea typeface="Tahoma"/>
                <a:cs typeface="Tahoma"/>
                <a:sym typeface="Tahoma"/>
              </a:defRPr>
            </a:lvl6pPr>
            <a:lvl7pPr lvl="6" marR="0" rtl="0" algn="ctr">
              <a:spcBef>
                <a:spcPts val="0"/>
              </a:spcBef>
              <a:spcAft>
                <a:spcPts val="0"/>
              </a:spcAft>
              <a:buSzPts val="1400"/>
              <a:buNone/>
              <a:defRPr b="0" i="0" sz="4000" u="none" cap="none" strike="noStrike">
                <a:solidFill>
                  <a:schemeClr val="lt1"/>
                </a:solidFill>
                <a:latin typeface="Tahoma"/>
                <a:ea typeface="Tahoma"/>
                <a:cs typeface="Tahoma"/>
                <a:sym typeface="Tahoma"/>
              </a:defRPr>
            </a:lvl7pPr>
            <a:lvl8pPr lvl="7" marR="0" rtl="0" algn="ctr">
              <a:spcBef>
                <a:spcPts val="0"/>
              </a:spcBef>
              <a:spcAft>
                <a:spcPts val="0"/>
              </a:spcAft>
              <a:buSzPts val="1400"/>
              <a:buNone/>
              <a:defRPr b="0" i="0" sz="4000" u="none" cap="none" strike="noStrike">
                <a:solidFill>
                  <a:schemeClr val="lt1"/>
                </a:solidFill>
                <a:latin typeface="Tahoma"/>
                <a:ea typeface="Tahoma"/>
                <a:cs typeface="Tahoma"/>
                <a:sym typeface="Tahoma"/>
              </a:defRPr>
            </a:lvl8pPr>
            <a:lvl9pPr lvl="8" marR="0" rtl="0" algn="ctr">
              <a:spcBef>
                <a:spcPts val="0"/>
              </a:spcBef>
              <a:spcAft>
                <a:spcPts val="0"/>
              </a:spcAft>
              <a:buSzPts val="1400"/>
              <a:buNone/>
              <a:defRPr b="0" i="0" sz="4000" u="none" cap="none" strike="noStrike">
                <a:solidFill>
                  <a:schemeClr val="lt1"/>
                </a:solidFill>
                <a:latin typeface="Tahoma"/>
                <a:ea typeface="Tahoma"/>
                <a:cs typeface="Tahoma"/>
                <a:sym typeface="Tahoma"/>
              </a:defRPr>
            </a:lvl9pPr>
          </a:lstStyle>
          <a:p/>
        </p:txBody>
      </p:sp>
      <p:sp>
        <p:nvSpPr>
          <p:cNvPr id="11" name="Google Shape;11;p35"/>
          <p:cNvSpPr txBox="1"/>
          <p:nvPr>
            <p:ph idx="1" type="body"/>
          </p:nvPr>
        </p:nvSpPr>
        <p:spPr>
          <a:xfrm>
            <a:off x="457200" y="1600200"/>
            <a:ext cx="8229600" cy="4525963"/>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406400" lvl="0" marL="4572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1pPr>
            <a:lvl2pPr indent="-381000" lvl="1" marL="914400" marR="0" rtl="0" algn="l">
              <a:spcBef>
                <a:spcPts val="480"/>
              </a:spcBef>
              <a:spcAft>
                <a:spcPts val="0"/>
              </a:spcAft>
              <a:buClr>
                <a:schemeClr val="lt1"/>
              </a:buClr>
              <a:buSzPts val="2400"/>
              <a:buFont typeface="Tahoma"/>
              <a:buChar char="–"/>
              <a:defRPr b="0" i="0" sz="2400" u="none" cap="none" strike="noStrike">
                <a:solidFill>
                  <a:schemeClr val="lt1"/>
                </a:solidFill>
                <a:latin typeface="Tahoma"/>
                <a:ea typeface="Tahoma"/>
                <a:cs typeface="Tahoma"/>
                <a:sym typeface="Tahoma"/>
              </a:defRPr>
            </a:lvl2pPr>
            <a:lvl3pPr indent="-355600" lvl="2" marL="13716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3pPr>
            <a:lvl4pPr indent="-342900" lvl="3" marL="1828800" marR="0" rtl="0" algn="l">
              <a:spcBef>
                <a:spcPts val="360"/>
              </a:spcBef>
              <a:spcAft>
                <a:spcPts val="0"/>
              </a:spcAft>
              <a:buClr>
                <a:schemeClr val="lt1"/>
              </a:buClr>
              <a:buSzPts val="1800"/>
              <a:buFont typeface="Tahoma"/>
              <a:buChar char="–"/>
              <a:defRPr b="0" i="0" sz="1800" u="none" cap="none" strike="noStrike">
                <a:solidFill>
                  <a:schemeClr val="lt1"/>
                </a:solidFill>
                <a:latin typeface="Tahoma"/>
                <a:ea typeface="Tahoma"/>
                <a:cs typeface="Tahoma"/>
                <a:sym typeface="Tahoma"/>
              </a:defRPr>
            </a:lvl4pPr>
            <a:lvl5pPr indent="-342900" lvl="4" marL="2286000" marR="0" rtl="0" algn="l">
              <a:spcBef>
                <a:spcPts val="360"/>
              </a:spcBef>
              <a:spcAft>
                <a:spcPts val="0"/>
              </a:spcAft>
              <a:buClr>
                <a:schemeClr val="lt1"/>
              </a:buClr>
              <a:buSzPts val="1800"/>
              <a:buFont typeface="Tahoma"/>
              <a:buChar char="»"/>
              <a:defRPr b="0" i="0" sz="1800" u="none" cap="none" strike="noStrike">
                <a:solidFill>
                  <a:schemeClr val="lt1"/>
                </a:solidFill>
                <a:latin typeface="Tahoma"/>
                <a:ea typeface="Tahoma"/>
                <a:cs typeface="Tahoma"/>
                <a:sym typeface="Tahoma"/>
              </a:defRPr>
            </a:lvl5pPr>
            <a:lvl6pPr indent="-342900" lvl="5" marL="2743200" marR="0" rtl="0" algn="l">
              <a:spcBef>
                <a:spcPts val="360"/>
              </a:spcBef>
              <a:spcAft>
                <a:spcPts val="0"/>
              </a:spcAft>
              <a:buClr>
                <a:schemeClr val="lt1"/>
              </a:buClr>
              <a:buSzPts val="1800"/>
              <a:buFont typeface="Tahoma"/>
              <a:buChar char="»"/>
              <a:defRPr b="0" i="0" sz="1800" u="none" cap="none" strike="noStrike">
                <a:solidFill>
                  <a:schemeClr val="lt1"/>
                </a:solidFill>
                <a:latin typeface="Tahoma"/>
                <a:ea typeface="Tahoma"/>
                <a:cs typeface="Tahoma"/>
                <a:sym typeface="Tahoma"/>
              </a:defRPr>
            </a:lvl6pPr>
            <a:lvl7pPr indent="-342900" lvl="6" marL="3200400" marR="0" rtl="0" algn="l">
              <a:spcBef>
                <a:spcPts val="360"/>
              </a:spcBef>
              <a:spcAft>
                <a:spcPts val="0"/>
              </a:spcAft>
              <a:buClr>
                <a:schemeClr val="lt1"/>
              </a:buClr>
              <a:buSzPts val="1800"/>
              <a:buFont typeface="Tahoma"/>
              <a:buChar char="»"/>
              <a:defRPr b="0" i="0" sz="1800" u="none" cap="none" strike="noStrike">
                <a:solidFill>
                  <a:schemeClr val="lt1"/>
                </a:solidFill>
                <a:latin typeface="Tahoma"/>
                <a:ea typeface="Tahoma"/>
                <a:cs typeface="Tahoma"/>
                <a:sym typeface="Tahoma"/>
              </a:defRPr>
            </a:lvl7pPr>
            <a:lvl8pPr indent="-342900" lvl="7" marL="3657600" marR="0" rtl="0" algn="l">
              <a:spcBef>
                <a:spcPts val="360"/>
              </a:spcBef>
              <a:spcAft>
                <a:spcPts val="0"/>
              </a:spcAft>
              <a:buClr>
                <a:schemeClr val="lt1"/>
              </a:buClr>
              <a:buSzPts val="1800"/>
              <a:buFont typeface="Tahoma"/>
              <a:buChar char="»"/>
              <a:defRPr b="0" i="0" sz="1800" u="none" cap="none" strike="noStrike">
                <a:solidFill>
                  <a:schemeClr val="lt1"/>
                </a:solidFill>
                <a:latin typeface="Tahoma"/>
                <a:ea typeface="Tahoma"/>
                <a:cs typeface="Tahoma"/>
                <a:sym typeface="Tahoma"/>
              </a:defRPr>
            </a:lvl8pPr>
            <a:lvl9pPr indent="-342900" lvl="8" marL="4114800" marR="0" rtl="0" algn="l">
              <a:spcBef>
                <a:spcPts val="360"/>
              </a:spcBef>
              <a:spcAft>
                <a:spcPts val="0"/>
              </a:spcAft>
              <a:buClr>
                <a:schemeClr val="lt1"/>
              </a:buClr>
              <a:buSzPts val="1800"/>
              <a:buFont typeface="Tahoma"/>
              <a:buChar char="»"/>
              <a:defRPr b="0" i="0" sz="1800" u="none" cap="none" strike="noStrike">
                <a:solidFill>
                  <a:schemeClr val="lt1"/>
                </a:solidFill>
                <a:latin typeface="Tahoma"/>
                <a:ea typeface="Tahoma"/>
                <a:cs typeface="Tahoma"/>
                <a:sym typeface="Tahoma"/>
              </a:defRPr>
            </a:lvl9pPr>
          </a:lstStyle>
          <a:p/>
        </p:txBody>
      </p:sp>
      <p:sp>
        <p:nvSpPr>
          <p:cNvPr id="12" name="Google Shape;12;p35"/>
          <p:cNvSpPr txBox="1"/>
          <p:nvPr>
            <p:ph idx="10" type="dt"/>
          </p:nvPr>
        </p:nvSpPr>
        <p:spPr>
          <a:xfrm>
            <a:off x="457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Tahoma"/>
                <a:ea typeface="Tahoma"/>
                <a:cs typeface="Tahoma"/>
                <a:sym typeface="Tahoma"/>
              </a:defRPr>
            </a:lvl1pPr>
            <a:lvl2pPr lvl="1" marR="0" rtl="0" algn="l">
              <a:spcBef>
                <a:spcPts val="0"/>
              </a:spcBef>
              <a:spcAft>
                <a:spcPts val="0"/>
              </a:spcAft>
              <a:buSzPts val="1400"/>
              <a:buNone/>
              <a:defRPr b="0" i="0" sz="2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800" u="none" cap="none" strike="noStrike">
                <a:solidFill>
                  <a:schemeClr val="dk1"/>
                </a:solidFill>
                <a:latin typeface="Arial"/>
                <a:ea typeface="Arial"/>
                <a:cs typeface="Arial"/>
                <a:sym typeface="Arial"/>
              </a:defRPr>
            </a:lvl9pPr>
          </a:lstStyle>
          <a:p/>
        </p:txBody>
      </p:sp>
      <p:sp>
        <p:nvSpPr>
          <p:cNvPr id="13" name="Google Shape;13;p35"/>
          <p:cNvSpPr txBox="1"/>
          <p:nvPr>
            <p:ph idx="11" type="ftr"/>
          </p:nvPr>
        </p:nvSpPr>
        <p:spPr>
          <a:xfrm>
            <a:off x="3124200" y="6245225"/>
            <a:ext cx="2895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Tahoma"/>
                <a:ea typeface="Tahoma"/>
                <a:cs typeface="Tahoma"/>
                <a:sym typeface="Tahoma"/>
              </a:defRPr>
            </a:lvl1pPr>
            <a:lvl2pPr lvl="1" marR="0" rtl="0" algn="l">
              <a:spcBef>
                <a:spcPts val="0"/>
              </a:spcBef>
              <a:spcAft>
                <a:spcPts val="0"/>
              </a:spcAft>
              <a:buSzPts val="1400"/>
              <a:buNone/>
              <a:defRPr b="0" i="0" sz="2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800" u="none" cap="none" strike="noStrike">
                <a:solidFill>
                  <a:schemeClr val="dk1"/>
                </a:solidFill>
                <a:latin typeface="Arial"/>
                <a:ea typeface="Arial"/>
                <a:cs typeface="Arial"/>
                <a:sym typeface="Arial"/>
              </a:defRPr>
            </a:lvl9pPr>
          </a:lstStyle>
          <a:p/>
        </p:txBody>
      </p:sp>
      <p:sp>
        <p:nvSpPr>
          <p:cNvPr id="14" name="Google Shape;14;p35"/>
          <p:cNvSpPr txBox="1"/>
          <p:nvPr>
            <p:ph idx="12" type="sldNum"/>
          </p:nvPr>
        </p:nvSpPr>
        <p:spPr>
          <a:xfrm>
            <a:off x="6553200" y="6245225"/>
            <a:ext cx="2133600" cy="476250"/>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lt1"/>
                </a:solidFill>
                <a:latin typeface="Tahoma"/>
                <a:ea typeface="Tahoma"/>
                <a:cs typeface="Tahoma"/>
                <a:sym typeface="Tahoma"/>
              </a:defRPr>
            </a:lvl1pPr>
            <a:lvl2pPr indent="0" lvl="1" marL="0" marR="0" rtl="0" algn="r">
              <a:spcBef>
                <a:spcPts val="0"/>
              </a:spcBef>
              <a:spcAft>
                <a:spcPts val="0"/>
              </a:spcAft>
              <a:buNone/>
              <a:defRPr b="0" i="0" sz="1200" u="none" cap="none" strike="noStrike">
                <a:solidFill>
                  <a:schemeClr val="lt1"/>
                </a:solidFill>
                <a:latin typeface="Tahoma"/>
                <a:ea typeface="Tahoma"/>
                <a:cs typeface="Tahoma"/>
                <a:sym typeface="Tahoma"/>
              </a:defRPr>
            </a:lvl2pPr>
            <a:lvl3pPr indent="0" lvl="2" marL="0" marR="0" rtl="0" algn="r">
              <a:spcBef>
                <a:spcPts val="0"/>
              </a:spcBef>
              <a:spcAft>
                <a:spcPts val="0"/>
              </a:spcAft>
              <a:buNone/>
              <a:defRPr b="0" i="0" sz="1200" u="none" cap="none" strike="noStrike">
                <a:solidFill>
                  <a:schemeClr val="lt1"/>
                </a:solidFill>
                <a:latin typeface="Tahoma"/>
                <a:ea typeface="Tahoma"/>
                <a:cs typeface="Tahoma"/>
                <a:sym typeface="Tahoma"/>
              </a:defRPr>
            </a:lvl3pPr>
            <a:lvl4pPr indent="0" lvl="3" marL="0" marR="0" rtl="0" algn="r">
              <a:spcBef>
                <a:spcPts val="0"/>
              </a:spcBef>
              <a:spcAft>
                <a:spcPts val="0"/>
              </a:spcAft>
              <a:buNone/>
              <a:defRPr b="0" i="0" sz="1200" u="none" cap="none" strike="noStrike">
                <a:solidFill>
                  <a:schemeClr val="lt1"/>
                </a:solidFill>
                <a:latin typeface="Tahoma"/>
                <a:ea typeface="Tahoma"/>
                <a:cs typeface="Tahoma"/>
                <a:sym typeface="Tahoma"/>
              </a:defRPr>
            </a:lvl4pPr>
            <a:lvl5pPr indent="0" lvl="4" marL="0" marR="0" rtl="0" algn="r">
              <a:spcBef>
                <a:spcPts val="0"/>
              </a:spcBef>
              <a:spcAft>
                <a:spcPts val="0"/>
              </a:spcAft>
              <a:buNone/>
              <a:defRPr b="0" i="0" sz="1200" u="none" cap="none" strike="noStrike">
                <a:solidFill>
                  <a:schemeClr val="lt1"/>
                </a:solidFill>
                <a:latin typeface="Tahoma"/>
                <a:ea typeface="Tahoma"/>
                <a:cs typeface="Tahoma"/>
                <a:sym typeface="Tahoma"/>
              </a:defRPr>
            </a:lvl5pPr>
            <a:lvl6pPr indent="0" lvl="5" marL="0" marR="0" rtl="0" algn="r">
              <a:spcBef>
                <a:spcPts val="0"/>
              </a:spcBef>
              <a:spcAft>
                <a:spcPts val="0"/>
              </a:spcAft>
              <a:buNone/>
              <a:defRPr b="0" i="0" sz="1200" u="none" cap="none" strike="noStrike">
                <a:solidFill>
                  <a:schemeClr val="lt1"/>
                </a:solidFill>
                <a:latin typeface="Tahoma"/>
                <a:ea typeface="Tahoma"/>
                <a:cs typeface="Tahoma"/>
                <a:sym typeface="Tahoma"/>
              </a:defRPr>
            </a:lvl6pPr>
            <a:lvl7pPr indent="0" lvl="6" marL="0" marR="0" rtl="0" algn="r">
              <a:spcBef>
                <a:spcPts val="0"/>
              </a:spcBef>
              <a:spcAft>
                <a:spcPts val="0"/>
              </a:spcAft>
              <a:buNone/>
              <a:defRPr b="0" i="0" sz="1200" u="none" cap="none" strike="noStrike">
                <a:solidFill>
                  <a:schemeClr val="lt1"/>
                </a:solidFill>
                <a:latin typeface="Tahoma"/>
                <a:ea typeface="Tahoma"/>
                <a:cs typeface="Tahoma"/>
                <a:sym typeface="Tahoma"/>
              </a:defRPr>
            </a:lvl7pPr>
            <a:lvl8pPr indent="0" lvl="7" marL="0" marR="0" rtl="0" algn="r">
              <a:spcBef>
                <a:spcPts val="0"/>
              </a:spcBef>
              <a:spcAft>
                <a:spcPts val="0"/>
              </a:spcAft>
              <a:buNone/>
              <a:defRPr b="0" i="0" sz="1200" u="none" cap="none" strike="noStrike">
                <a:solidFill>
                  <a:schemeClr val="lt1"/>
                </a:solidFill>
                <a:latin typeface="Tahoma"/>
                <a:ea typeface="Tahoma"/>
                <a:cs typeface="Tahoma"/>
                <a:sym typeface="Tahoma"/>
              </a:defRPr>
            </a:lvl8pPr>
            <a:lvl9pPr indent="0" lvl="8" marL="0" marR="0" rtl="0" algn="r">
              <a:spcBef>
                <a:spcPts val="0"/>
              </a:spcBef>
              <a:spcAft>
                <a:spcPts val="0"/>
              </a:spcAft>
              <a:buNone/>
              <a:defRPr b="0" i="0" sz="12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84" name="Shape 84"/>
        <p:cNvGrpSpPr/>
        <p:nvPr/>
      </p:nvGrpSpPr>
      <p:grpSpPr>
        <a:xfrm>
          <a:off x="0" y="0"/>
          <a:ext cx="0" cy="0"/>
          <a:chOff x="0" y="0"/>
          <a:chExt cx="0" cy="0"/>
        </a:xfrm>
      </p:grpSpPr>
      <p:sp>
        <p:nvSpPr>
          <p:cNvPr id="85" name="Google Shape;85;p38"/>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chemeClr val="dk1"/>
              </a:solidFill>
              <a:latin typeface="Constantia"/>
              <a:ea typeface="Constantia"/>
              <a:cs typeface="Constantia"/>
              <a:sym typeface="Constantia"/>
            </a:endParaRPr>
          </a:p>
        </p:txBody>
      </p:sp>
      <p:sp>
        <p:nvSpPr>
          <p:cNvPr id="86" name="Google Shape;86;p38"/>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800" u="none" cap="none" strike="noStrike">
              <a:solidFill>
                <a:schemeClr val="dk1"/>
              </a:solidFill>
              <a:latin typeface="Constantia"/>
              <a:ea typeface="Constantia"/>
              <a:cs typeface="Constantia"/>
              <a:sym typeface="Constantia"/>
            </a:endParaRPr>
          </a:p>
        </p:txBody>
      </p:sp>
      <p:sp>
        <p:nvSpPr>
          <p:cNvPr id="87" name="Google Shape;87;p3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3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9" name="Google Shape;89;p3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Arial"/>
                <a:ea typeface="Arial"/>
                <a:cs typeface="Arial"/>
                <a:sym typeface="Arial"/>
              </a:defRPr>
            </a:lvl1pPr>
            <a:lvl2pPr lvl="1" marR="0" rtl="0" algn="l">
              <a:spcBef>
                <a:spcPts val="0"/>
              </a:spcBef>
              <a:spcAft>
                <a:spcPts val="0"/>
              </a:spcAft>
              <a:buSzPts val="1400"/>
              <a:buNone/>
              <a:defRPr b="0" i="0" sz="2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800" u="none" cap="none" strike="noStrike">
                <a:solidFill>
                  <a:schemeClr val="dk1"/>
                </a:solidFill>
                <a:latin typeface="Arial"/>
                <a:ea typeface="Arial"/>
                <a:cs typeface="Arial"/>
                <a:sym typeface="Arial"/>
              </a:defRPr>
            </a:lvl9pPr>
          </a:lstStyle>
          <a:p/>
        </p:txBody>
      </p:sp>
      <p:sp>
        <p:nvSpPr>
          <p:cNvPr id="90" name="Google Shape;90;p3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Arial"/>
                <a:ea typeface="Arial"/>
                <a:cs typeface="Arial"/>
                <a:sym typeface="Arial"/>
              </a:defRPr>
            </a:lvl1pPr>
            <a:lvl2pPr lvl="1" marR="0" rtl="0" algn="l">
              <a:spcBef>
                <a:spcPts val="0"/>
              </a:spcBef>
              <a:spcAft>
                <a:spcPts val="0"/>
              </a:spcAft>
              <a:buSzPts val="1400"/>
              <a:buNone/>
              <a:defRPr b="0" i="0" sz="2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800" u="none" cap="none" strike="noStrike">
                <a:solidFill>
                  <a:schemeClr val="dk1"/>
                </a:solidFill>
                <a:latin typeface="Arial"/>
                <a:ea typeface="Arial"/>
                <a:cs typeface="Arial"/>
                <a:sym typeface="Arial"/>
              </a:defRPr>
            </a:lvl9pPr>
          </a:lstStyle>
          <a:p/>
        </p:txBody>
      </p:sp>
      <p:sp>
        <p:nvSpPr>
          <p:cNvPr id="91" name="Google Shape;91;p3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200" u="none" cap="none" strike="noStrike">
                <a:solidFill>
                  <a:srgbClr val="035C75"/>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035C75"/>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035C75"/>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035C75"/>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035C75"/>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035C75"/>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035C75"/>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035C75"/>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92" name="Google Shape;92;p38"/>
          <p:cNvGrpSpPr/>
          <p:nvPr/>
        </p:nvGrpSpPr>
        <p:grpSpPr>
          <a:xfrm>
            <a:off x="-29294" y="-16113"/>
            <a:ext cx="9198255" cy="1086266"/>
            <a:chOff x="-29322" y="-1971"/>
            <a:chExt cx="9198255" cy="1086266"/>
          </a:xfrm>
        </p:grpSpPr>
        <p:sp>
          <p:nvSpPr>
            <p:cNvPr id="93" name="Google Shape;93;p38"/>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94" name="Google Shape;94;p38"/>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chart" Target="../charts/char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5.xml"/><Relationship Id="rId4" Type="http://schemas.openxmlformats.org/officeDocument/2006/relationships/chart" Target="../charts/chart16.xml"/><Relationship Id="rId5" Type="http://schemas.openxmlformats.org/officeDocument/2006/relationships/chart" Target="../charts/char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0"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images.google.co.th/imgres?imgurl=http://pikul.lib.ku.ac.th/insect/014-021%20THAILAND%20insects/021%20Developments%20of%20%20Insects/Metamorphosis/4%20Holometabola/30LEPIDOPTERA/MOTH/Omphisa%20S%20bamboo.jpg&amp;imgrefurl=http://pikul.lib.ku.ac.th/insect/014-021%20THAILAND%20insects/021%20Developments%20of%20%20Insects/Metamorphosis/4%20Holometabola/30LEPIDOPTERA/MOTH/&amp;usg=__QH9QGb-zl8oO_C3HoMAueMEGNDM=&amp;h=422&amp;w=640&amp;sz=112&amp;hl=th&amp;start=245&amp;um=1&amp;tbnid=1nhG9c4l9YWqLM:&amp;tbnh=90&amp;tbnw=137&amp;prev=/images?q=bamboo&amp;ndsp=18&amp;hl=th&amp;rlz=1R2GGLG_enTH327&amp;sa=N&amp;start=234&amp;um=1" TargetMode="External"/><Relationship Id="rId4" Type="http://schemas.openxmlformats.org/officeDocument/2006/relationships/image" Target="../media/image5.jpg"/><Relationship Id="rId9"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20.xml"/><Relationship Id="rId4" Type="http://schemas.openxmlformats.org/officeDocument/2006/relationships/chart" Target="../charts/chart21.xml"/><Relationship Id="rId5" Type="http://schemas.openxmlformats.org/officeDocument/2006/relationships/chart" Target="../charts/char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
          <p:cNvSpPr txBox="1"/>
          <p:nvPr>
            <p:ph type="ctrTitle"/>
          </p:nvPr>
        </p:nvSpPr>
        <p:spPr>
          <a:xfrm>
            <a:off x="571472" y="785794"/>
            <a:ext cx="7915276" cy="285750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US" sz="4600">
                <a:solidFill>
                  <a:srgbClr val="00B050"/>
                </a:solidFill>
                <a:latin typeface="Libre Baskerville"/>
                <a:ea typeface="Libre Baskerville"/>
                <a:cs typeface="Libre Baskerville"/>
                <a:sym typeface="Libre Baskerville"/>
              </a:rPr>
              <a:t>Sustainable Utilization of bamboo </a:t>
            </a:r>
            <a:br>
              <a:rPr b="1" lang="en-US" sz="4600">
                <a:solidFill>
                  <a:srgbClr val="00B050"/>
                </a:solidFill>
                <a:latin typeface="Libre Baskerville"/>
                <a:ea typeface="Libre Baskerville"/>
                <a:cs typeface="Libre Baskerville"/>
                <a:sym typeface="Libre Baskerville"/>
              </a:rPr>
            </a:br>
            <a:r>
              <a:rPr b="1" lang="en-US" sz="4600">
                <a:solidFill>
                  <a:srgbClr val="00B050"/>
                </a:solidFill>
                <a:latin typeface="Libre Baskerville"/>
                <a:ea typeface="Libre Baskerville"/>
                <a:cs typeface="Libre Baskerville"/>
                <a:sym typeface="Libre Baskerville"/>
              </a:rPr>
              <a:t>for pulp and paper manufacturing </a:t>
            </a:r>
            <a:br>
              <a:rPr b="1" lang="en-US" sz="4600">
                <a:solidFill>
                  <a:srgbClr val="00B050"/>
                </a:solidFill>
                <a:latin typeface="Libre Baskerville"/>
                <a:ea typeface="Libre Baskerville"/>
                <a:cs typeface="Libre Baskerville"/>
                <a:sym typeface="Libre Baskerville"/>
              </a:rPr>
            </a:br>
            <a:r>
              <a:rPr b="1" lang="en-US" sz="4600">
                <a:solidFill>
                  <a:srgbClr val="00B050"/>
                </a:solidFill>
                <a:latin typeface="Libre Baskerville"/>
                <a:ea typeface="Libre Baskerville"/>
                <a:cs typeface="Libre Baskerville"/>
                <a:sym typeface="Libre Baskerville"/>
              </a:rPr>
              <a:t>in Thailand</a:t>
            </a:r>
            <a:br>
              <a:rPr b="1" lang="en-US">
                <a:solidFill>
                  <a:srgbClr val="00B050"/>
                </a:solidFill>
                <a:latin typeface="Libre Baskerville"/>
                <a:ea typeface="Libre Baskerville"/>
                <a:cs typeface="Libre Baskerville"/>
                <a:sym typeface="Libre Baskerville"/>
              </a:rPr>
            </a:br>
            <a:endParaRPr b="1">
              <a:solidFill>
                <a:srgbClr val="00B050"/>
              </a:solidFill>
              <a:latin typeface="Libre Baskerville"/>
              <a:ea typeface="Libre Baskerville"/>
              <a:cs typeface="Libre Baskerville"/>
              <a:sym typeface="Libre Baskerville"/>
            </a:endParaRPr>
          </a:p>
        </p:txBody>
      </p:sp>
      <p:sp>
        <p:nvSpPr>
          <p:cNvPr id="174" name="Google Shape;174;p1"/>
          <p:cNvSpPr txBox="1"/>
          <p:nvPr>
            <p:ph idx="1" type="subTitle"/>
          </p:nvPr>
        </p:nvSpPr>
        <p:spPr>
          <a:xfrm>
            <a:off x="928662" y="3214686"/>
            <a:ext cx="7286625" cy="3352809"/>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rmAutofit/>
          </a:bodyPr>
          <a:lstStyle/>
          <a:p>
            <a:pPr indent="0" lvl="0" marL="0" rtl="0" algn="r">
              <a:spcBef>
                <a:spcPts val="0"/>
              </a:spcBef>
              <a:spcAft>
                <a:spcPts val="0"/>
              </a:spcAft>
              <a:buClr>
                <a:schemeClr val="lt1"/>
              </a:buClr>
              <a:buSzPts val="2400"/>
              <a:buFont typeface="Tahoma"/>
              <a:buNone/>
            </a:pPr>
            <a:r>
              <a:t/>
            </a:r>
            <a:endParaRPr sz="2400" u="sng">
              <a:solidFill>
                <a:schemeClr val="dk1"/>
              </a:solidFill>
            </a:endParaRPr>
          </a:p>
          <a:p>
            <a:pPr indent="0" lvl="0" marL="0" rtl="0" algn="r">
              <a:spcBef>
                <a:spcPts val="480"/>
              </a:spcBef>
              <a:spcAft>
                <a:spcPts val="0"/>
              </a:spcAft>
              <a:buClr>
                <a:srgbClr val="00B050"/>
              </a:buClr>
              <a:buSzPts val="2400"/>
              <a:buFont typeface="Tahoma"/>
              <a:buNone/>
            </a:pPr>
            <a:r>
              <a:rPr lang="en-US" sz="2400" u="sng">
                <a:solidFill>
                  <a:srgbClr val="00B050"/>
                </a:solidFill>
              </a:rPr>
              <a:t>VIII World bamboo congress</a:t>
            </a:r>
            <a:endParaRPr/>
          </a:p>
          <a:p>
            <a:pPr indent="0" lvl="0" marL="0" rtl="0" algn="r">
              <a:spcBef>
                <a:spcPts val="480"/>
              </a:spcBef>
              <a:spcAft>
                <a:spcPts val="0"/>
              </a:spcAft>
              <a:buClr>
                <a:srgbClr val="00B050"/>
              </a:buClr>
              <a:buSzPts val="2400"/>
              <a:buFont typeface="Tahoma"/>
              <a:buNone/>
            </a:pPr>
            <a:r>
              <a:rPr lang="en-US" sz="2400">
                <a:solidFill>
                  <a:srgbClr val="00B050"/>
                </a:solidFill>
              </a:rPr>
              <a:t>September 18, 2009</a:t>
            </a:r>
            <a:endParaRPr/>
          </a:p>
          <a:p>
            <a:pPr indent="0" lvl="0" marL="0" rtl="0" algn="r">
              <a:spcBef>
                <a:spcPts val="480"/>
              </a:spcBef>
              <a:spcAft>
                <a:spcPts val="0"/>
              </a:spcAft>
              <a:buClr>
                <a:srgbClr val="00B050"/>
              </a:buClr>
              <a:buSzPts val="2400"/>
              <a:buFont typeface="Tahoma"/>
              <a:buNone/>
            </a:pPr>
            <a:r>
              <a:rPr lang="en-US" sz="2400">
                <a:solidFill>
                  <a:srgbClr val="00B050"/>
                </a:solidFill>
              </a:rPr>
              <a:t>By</a:t>
            </a:r>
            <a:endParaRPr/>
          </a:p>
          <a:p>
            <a:pPr indent="0" lvl="0" marL="0" rtl="0" algn="r">
              <a:spcBef>
                <a:spcPts val="480"/>
              </a:spcBef>
              <a:spcAft>
                <a:spcPts val="0"/>
              </a:spcAft>
              <a:buClr>
                <a:srgbClr val="00B050"/>
              </a:buClr>
              <a:buSzPts val="2400"/>
              <a:buFont typeface="Tahoma"/>
              <a:buNone/>
            </a:pPr>
            <a:r>
              <a:rPr lang="en-US" sz="2400">
                <a:solidFill>
                  <a:srgbClr val="00B050"/>
                </a:solidFill>
              </a:rPr>
              <a:t> Ratana Mormanee    </a:t>
            </a:r>
            <a:endParaRPr/>
          </a:p>
          <a:p>
            <a:pPr indent="0" lvl="0" marL="0" rtl="0" algn="r">
              <a:spcBef>
                <a:spcPts val="480"/>
              </a:spcBef>
              <a:spcAft>
                <a:spcPts val="0"/>
              </a:spcAft>
              <a:buClr>
                <a:srgbClr val="00B050"/>
              </a:buClr>
              <a:buSzPts val="2400"/>
              <a:buFont typeface="Tahoma"/>
              <a:buNone/>
            </a:pPr>
            <a:r>
              <a:rPr lang="en-US" sz="2400">
                <a:solidFill>
                  <a:srgbClr val="00B050"/>
                </a:solidFill>
              </a:rPr>
              <a:t>Forest research and development bureau                         Royal forest department      Thailand</a:t>
            </a:r>
            <a:endParaRPr/>
          </a:p>
        </p:txBody>
      </p:sp>
      <p:sp>
        <p:nvSpPr>
          <p:cNvPr id="175" name="Google Shape;175;p1"/>
          <p:cNvSpPr/>
          <p:nvPr/>
        </p:nvSpPr>
        <p:spPr>
          <a:xfrm>
            <a:off x="857224" y="3000372"/>
            <a:ext cx="7429552" cy="357190"/>
          </a:xfrm>
          <a:prstGeom prst="rect">
            <a:avLst/>
          </a:prstGeom>
          <a:solidFill>
            <a:srgbClr val="00B050"/>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aphicFrame>
        <p:nvGraphicFramePr>
          <p:cNvPr id="250" name="Google Shape;250;p10"/>
          <p:cNvGraphicFramePr/>
          <p:nvPr/>
        </p:nvGraphicFramePr>
        <p:xfrm>
          <a:off x="0" y="214290"/>
          <a:ext cx="4714876" cy="3286148"/>
        </p:xfrm>
        <a:graphic>
          <a:graphicData uri="http://schemas.openxmlformats.org/drawingml/2006/chart">
            <c:chart r:id="rId3"/>
          </a:graphicData>
        </a:graphic>
      </p:graphicFrame>
      <p:graphicFrame>
        <p:nvGraphicFramePr>
          <p:cNvPr id="251" name="Google Shape;251;p10"/>
          <p:cNvGraphicFramePr/>
          <p:nvPr/>
        </p:nvGraphicFramePr>
        <p:xfrm>
          <a:off x="0" y="3286124"/>
          <a:ext cx="5186370" cy="2857519"/>
        </p:xfrm>
        <a:graphic>
          <a:graphicData uri="http://schemas.openxmlformats.org/drawingml/2006/chart">
            <c:chart r:id="rId4"/>
          </a:graphicData>
        </a:graphic>
      </p:graphicFrame>
      <p:graphicFrame>
        <p:nvGraphicFramePr>
          <p:cNvPr id="252" name="Google Shape;252;p10"/>
          <p:cNvGraphicFramePr/>
          <p:nvPr/>
        </p:nvGraphicFramePr>
        <p:xfrm>
          <a:off x="4857752" y="1357298"/>
          <a:ext cx="4286248" cy="3357586"/>
        </p:xfrm>
        <a:graphic>
          <a:graphicData uri="http://schemas.openxmlformats.org/drawingml/2006/chart">
            <c:chart r:id="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aphicFrame>
        <p:nvGraphicFramePr>
          <p:cNvPr id="258" name="Google Shape;258;p11"/>
          <p:cNvGraphicFramePr/>
          <p:nvPr/>
        </p:nvGraphicFramePr>
        <p:xfrm>
          <a:off x="0" y="0"/>
          <a:ext cx="5214942" cy="3429000"/>
        </p:xfrm>
        <a:graphic>
          <a:graphicData uri="http://schemas.openxmlformats.org/drawingml/2006/chart">
            <c:chart r:id="rId3"/>
          </a:graphicData>
        </a:graphic>
      </p:graphicFrame>
      <p:graphicFrame>
        <p:nvGraphicFramePr>
          <p:cNvPr id="259" name="Google Shape;259;p11"/>
          <p:cNvGraphicFramePr/>
          <p:nvPr/>
        </p:nvGraphicFramePr>
        <p:xfrm>
          <a:off x="0" y="3428976"/>
          <a:ext cx="5357818" cy="3286172"/>
        </p:xfrm>
        <a:graphic>
          <a:graphicData uri="http://schemas.openxmlformats.org/drawingml/2006/chart">
            <c:chart r:id="rId4"/>
          </a:graphicData>
        </a:graphic>
      </p:graphicFrame>
      <p:graphicFrame>
        <p:nvGraphicFramePr>
          <p:cNvPr id="260" name="Google Shape;260;p11"/>
          <p:cNvGraphicFramePr/>
          <p:nvPr/>
        </p:nvGraphicFramePr>
        <p:xfrm>
          <a:off x="5143504" y="1571612"/>
          <a:ext cx="4000496" cy="3143272"/>
        </p:xfrm>
        <a:graphic>
          <a:graphicData uri="http://schemas.openxmlformats.org/drawingml/2006/chart">
            <c:chart r:id="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graphicFrame>
        <p:nvGraphicFramePr>
          <p:cNvPr id="266" name="Google Shape;266;p12"/>
          <p:cNvGraphicFramePr/>
          <p:nvPr/>
        </p:nvGraphicFramePr>
        <p:xfrm>
          <a:off x="0" y="0"/>
          <a:ext cx="5072066" cy="3714752"/>
        </p:xfrm>
        <a:graphic>
          <a:graphicData uri="http://schemas.openxmlformats.org/drawingml/2006/chart">
            <c:chart r:id="rId3"/>
          </a:graphicData>
        </a:graphic>
      </p:graphicFrame>
      <p:graphicFrame>
        <p:nvGraphicFramePr>
          <p:cNvPr id="267" name="Google Shape;267;p12"/>
          <p:cNvGraphicFramePr/>
          <p:nvPr/>
        </p:nvGraphicFramePr>
        <p:xfrm>
          <a:off x="0" y="3571876"/>
          <a:ext cx="5072066" cy="3071834"/>
        </p:xfrm>
        <a:graphic>
          <a:graphicData uri="http://schemas.openxmlformats.org/drawingml/2006/chart">
            <c:chart r:id="rId4"/>
          </a:graphicData>
        </a:graphic>
      </p:graphicFrame>
      <p:graphicFrame>
        <p:nvGraphicFramePr>
          <p:cNvPr id="268" name="Google Shape;268;p12"/>
          <p:cNvGraphicFramePr/>
          <p:nvPr/>
        </p:nvGraphicFramePr>
        <p:xfrm>
          <a:off x="5072066" y="1857364"/>
          <a:ext cx="3929090" cy="3143272"/>
        </p:xfrm>
        <a:graphic>
          <a:graphicData uri="http://schemas.openxmlformats.org/drawingml/2006/chart">
            <c:chart r:id="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graphicFrame>
        <p:nvGraphicFramePr>
          <p:cNvPr id="274" name="Google Shape;274;p13"/>
          <p:cNvGraphicFramePr/>
          <p:nvPr/>
        </p:nvGraphicFramePr>
        <p:xfrm>
          <a:off x="457200" y="357166"/>
          <a:ext cx="8472518" cy="5768997"/>
        </p:xfrm>
        <a:graphic>
          <a:graphicData uri="http://schemas.openxmlformats.org/drawingml/2006/chart">
            <c:chart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graphicFrame>
        <p:nvGraphicFramePr>
          <p:cNvPr id="280" name="Google Shape;280;p14"/>
          <p:cNvGraphicFramePr/>
          <p:nvPr/>
        </p:nvGraphicFramePr>
        <p:xfrm>
          <a:off x="457200" y="357167"/>
          <a:ext cx="8186766" cy="5929353"/>
        </p:xfrm>
        <a:graphic>
          <a:graphicData uri="http://schemas.openxmlformats.org/drawingml/2006/chart">
            <c:chart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aphicFrame>
        <p:nvGraphicFramePr>
          <p:cNvPr id="286" name="Google Shape;286;p15"/>
          <p:cNvGraphicFramePr/>
          <p:nvPr/>
        </p:nvGraphicFramePr>
        <p:xfrm>
          <a:off x="0" y="1"/>
          <a:ext cx="5143504" cy="3429000"/>
        </p:xfrm>
        <a:graphic>
          <a:graphicData uri="http://schemas.openxmlformats.org/drawingml/2006/chart">
            <c:chart r:id="rId3"/>
          </a:graphicData>
        </a:graphic>
      </p:graphicFrame>
      <p:graphicFrame>
        <p:nvGraphicFramePr>
          <p:cNvPr id="287" name="Google Shape;287;p15"/>
          <p:cNvGraphicFramePr/>
          <p:nvPr/>
        </p:nvGraphicFramePr>
        <p:xfrm>
          <a:off x="0" y="3357538"/>
          <a:ext cx="5329246" cy="3500462"/>
        </p:xfrm>
        <a:graphic>
          <a:graphicData uri="http://schemas.openxmlformats.org/drawingml/2006/chart">
            <c:chart r:id="rId4"/>
          </a:graphicData>
        </a:graphic>
      </p:graphicFrame>
      <p:graphicFrame>
        <p:nvGraphicFramePr>
          <p:cNvPr id="288" name="Google Shape;288;p15"/>
          <p:cNvGraphicFramePr/>
          <p:nvPr/>
        </p:nvGraphicFramePr>
        <p:xfrm>
          <a:off x="5072066" y="0"/>
          <a:ext cx="4071934" cy="3571900"/>
        </p:xfrm>
        <a:graphic>
          <a:graphicData uri="http://schemas.openxmlformats.org/drawingml/2006/chart">
            <c:chart r:id="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6"/>
          <p:cNvSpPr txBox="1"/>
          <p:nvPr>
            <p:ph type="title"/>
          </p:nvPr>
        </p:nvSpPr>
        <p:spPr>
          <a:xfrm>
            <a:off x="457200" y="27463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p>
            <a:pPr indent="0" lvl="0" marL="0" rtl="0" algn="ctr">
              <a:spcBef>
                <a:spcPts val="0"/>
              </a:spcBef>
              <a:spcAft>
                <a:spcPts val="0"/>
              </a:spcAft>
              <a:buNone/>
            </a:pPr>
            <a:r>
              <a:rPr lang="en-US"/>
              <a:t>Conclusions</a:t>
            </a:r>
            <a:endParaRPr/>
          </a:p>
        </p:txBody>
      </p:sp>
      <p:sp>
        <p:nvSpPr>
          <p:cNvPr id="295" name="Google Shape;295;p16"/>
          <p:cNvSpPr txBox="1"/>
          <p:nvPr>
            <p:ph idx="1" type="body"/>
          </p:nvPr>
        </p:nvSpPr>
        <p:spPr>
          <a:xfrm>
            <a:off x="457200" y="1600200"/>
            <a:ext cx="8229600" cy="4525963"/>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Font typeface="Tahoma"/>
              <a:buChar char="•"/>
            </a:pPr>
            <a:r>
              <a:rPr i="1" lang="en-US"/>
              <a:t>Bambusa logispiculata </a:t>
            </a:r>
            <a:r>
              <a:rPr lang="en-US"/>
              <a:t>Kurz</a:t>
            </a:r>
            <a:endParaRPr/>
          </a:p>
          <a:p>
            <a:pPr indent="-342900" lvl="0" marL="342900" rtl="0" algn="l">
              <a:spcBef>
                <a:spcPts val="560"/>
              </a:spcBef>
              <a:spcAft>
                <a:spcPts val="0"/>
              </a:spcAft>
              <a:buClr>
                <a:schemeClr val="lt1"/>
              </a:buClr>
              <a:buSzPts val="2800"/>
              <a:buFont typeface="Tahoma"/>
              <a:buChar char="•"/>
            </a:pPr>
            <a:r>
              <a:rPr i="1" lang="en-US"/>
              <a:t>Bambusa blumeana </a:t>
            </a:r>
            <a:r>
              <a:rPr lang="en-US"/>
              <a:t>Schult</a:t>
            </a:r>
            <a:endParaRPr/>
          </a:p>
          <a:p>
            <a:pPr indent="-342900" lvl="0" marL="342900" rtl="0" algn="l">
              <a:spcBef>
                <a:spcPts val="560"/>
              </a:spcBef>
              <a:spcAft>
                <a:spcPts val="0"/>
              </a:spcAft>
              <a:buClr>
                <a:schemeClr val="lt1"/>
              </a:buClr>
              <a:buSzPts val="2800"/>
              <a:buFont typeface="Tahoma"/>
              <a:buChar char="•"/>
            </a:pPr>
            <a:r>
              <a:rPr i="1" lang="en-US"/>
              <a:t>Thyrostachys siamensis </a:t>
            </a:r>
            <a:r>
              <a:rPr lang="en-US"/>
              <a:t>Gamble</a:t>
            </a:r>
            <a:endParaRPr/>
          </a:p>
          <a:p>
            <a:pPr indent="-342900" lvl="0" marL="342900" rtl="0" algn="l">
              <a:spcBef>
                <a:spcPts val="560"/>
              </a:spcBef>
              <a:spcAft>
                <a:spcPts val="0"/>
              </a:spcAft>
              <a:buClr>
                <a:schemeClr val="lt1"/>
              </a:buClr>
              <a:buSzPts val="2800"/>
              <a:buFont typeface="Tahoma"/>
              <a:buChar char="•"/>
            </a:pPr>
            <a:r>
              <a:rPr i="1" lang="en-US"/>
              <a:t>Bambusa arundinaceus </a:t>
            </a:r>
            <a:r>
              <a:rPr lang="en-US"/>
              <a:t>Wild</a:t>
            </a:r>
            <a:endParaRPr/>
          </a:p>
          <a:p>
            <a:pPr indent="-342900" lvl="0" marL="342900" rtl="0" algn="l">
              <a:spcBef>
                <a:spcPts val="560"/>
              </a:spcBef>
              <a:spcAft>
                <a:spcPts val="0"/>
              </a:spcAft>
              <a:buClr>
                <a:schemeClr val="lt1"/>
              </a:buClr>
              <a:buSzPts val="2800"/>
              <a:buFont typeface="Tahoma"/>
              <a:buChar char="•"/>
            </a:pPr>
            <a:r>
              <a:rPr i="1" lang="en-US"/>
              <a:t>Cephalostachyum virgatum </a:t>
            </a:r>
            <a:r>
              <a:rPr lang="en-US"/>
              <a:t>Kurz</a:t>
            </a:r>
            <a:endParaRPr/>
          </a:p>
          <a:p>
            <a:pPr indent="-342900" lvl="0" marL="342900" rtl="0" algn="l">
              <a:spcBef>
                <a:spcPts val="560"/>
              </a:spcBef>
              <a:spcAft>
                <a:spcPts val="0"/>
              </a:spcAft>
              <a:buClr>
                <a:schemeClr val="lt1"/>
              </a:buClr>
              <a:buSzPts val="2800"/>
              <a:buFont typeface="Tahoma"/>
              <a:buChar char="•"/>
            </a:pPr>
            <a:r>
              <a:rPr lang="en-US"/>
              <a:t>There are suitable for pulp and paper manufacturing.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457200" y="274638"/>
            <a:ext cx="8229600" cy="108266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Testing Method</a:t>
            </a:r>
            <a:br>
              <a:rPr lang="en-US"/>
            </a:br>
            <a:endParaRPr/>
          </a:p>
        </p:txBody>
      </p:sp>
      <p:graphicFrame>
        <p:nvGraphicFramePr>
          <p:cNvPr id="302" name="Google Shape;302;p17"/>
          <p:cNvGraphicFramePr/>
          <p:nvPr/>
        </p:nvGraphicFramePr>
        <p:xfrm>
          <a:off x="571472" y="928670"/>
          <a:ext cx="3000000" cy="3000000"/>
        </p:xfrm>
        <a:graphic>
          <a:graphicData uri="http://schemas.openxmlformats.org/drawingml/2006/table">
            <a:tbl>
              <a:tblPr bandRow="1" firstRow="1">
                <a:noFill/>
                <a:tableStyleId>{7E5CF011-9D81-4DC6-8356-B1BC019B73DC}</a:tableStyleId>
              </a:tblPr>
              <a:tblGrid>
                <a:gridCol w="3929100"/>
                <a:gridCol w="3929100"/>
              </a:tblGrid>
              <a:tr h="990000">
                <a:tc>
                  <a:txBody>
                    <a:bodyPr/>
                    <a:lstStyle/>
                    <a:p>
                      <a:pPr indent="0" lvl="0" marL="0" marR="0" rtl="0" algn="ctr">
                        <a:spcBef>
                          <a:spcPts val="0"/>
                        </a:spcBef>
                        <a:spcAft>
                          <a:spcPts val="0"/>
                        </a:spcAft>
                        <a:buNone/>
                      </a:pPr>
                      <a:r>
                        <a:t/>
                      </a:r>
                      <a:endParaRPr sz="2400" u="none" cap="none" strike="noStrike"/>
                    </a:p>
                    <a:p>
                      <a:pPr indent="0" lvl="0" marL="0" marR="0" rtl="0" algn="ctr">
                        <a:spcBef>
                          <a:spcPts val="0"/>
                        </a:spcBef>
                        <a:spcAft>
                          <a:spcPts val="0"/>
                        </a:spcAft>
                        <a:buNone/>
                      </a:pPr>
                      <a:r>
                        <a:rPr lang="en-US" sz="2400" u="none" cap="none" strike="noStrike"/>
                        <a:t>Parameter</a:t>
                      </a:r>
                      <a:endParaRPr sz="2400" u="none" cap="none" strike="noStrike">
                        <a:latin typeface="CordiaUPC"/>
                        <a:ea typeface="CordiaUPC"/>
                        <a:cs typeface="CordiaUPC"/>
                        <a:sym typeface="CordiaUPC"/>
                      </a:endParaRPr>
                    </a:p>
                  </a:txBody>
                  <a:tcPr marT="0" marB="0" marR="68575" marL="68575"/>
                </a:tc>
                <a:tc>
                  <a:txBody>
                    <a:bodyPr/>
                    <a:lstStyle/>
                    <a:p>
                      <a:pPr indent="0" lvl="0" marL="0" marR="0" rtl="0" algn="ctr">
                        <a:spcBef>
                          <a:spcPts val="0"/>
                        </a:spcBef>
                        <a:spcAft>
                          <a:spcPts val="0"/>
                        </a:spcAft>
                        <a:buNone/>
                      </a:pPr>
                      <a:r>
                        <a:t/>
                      </a:r>
                      <a:endParaRPr sz="2400" u="none" cap="none" strike="noStrike"/>
                    </a:p>
                    <a:p>
                      <a:pPr indent="0" lvl="0" marL="0" marR="0" rtl="0" algn="ctr">
                        <a:spcBef>
                          <a:spcPts val="0"/>
                        </a:spcBef>
                        <a:spcAft>
                          <a:spcPts val="0"/>
                        </a:spcAft>
                        <a:buNone/>
                      </a:pPr>
                      <a:r>
                        <a:rPr lang="en-US" sz="2400" u="none" cap="none" strike="noStrike"/>
                        <a:t>TAPPI and SCAN standards testing</a:t>
                      </a:r>
                      <a:endParaRPr sz="2400" u="none" cap="none" strike="noStrike">
                        <a:latin typeface="CordiaUPC"/>
                        <a:ea typeface="CordiaUPC"/>
                        <a:cs typeface="CordiaUPC"/>
                        <a:sym typeface="CordiaUPC"/>
                      </a:endParaRPr>
                    </a:p>
                  </a:txBody>
                  <a:tcPr marT="0" marB="0" marR="68575" marL="68575"/>
                </a:tc>
              </a:tr>
              <a:tr h="4208125">
                <a:tc>
                  <a:txBody>
                    <a:bodyPr/>
                    <a:lstStyle/>
                    <a:p>
                      <a:pPr indent="0" lvl="0" marL="0" marR="0" rtl="0" algn="l">
                        <a:spcBef>
                          <a:spcPts val="0"/>
                        </a:spcBef>
                        <a:spcAft>
                          <a:spcPts val="0"/>
                        </a:spcAft>
                        <a:buNone/>
                      </a:pPr>
                      <a:r>
                        <a:rPr lang="en-US" sz="2400" u="none" cap="none" strike="noStrike"/>
                        <a:t>       </a:t>
                      </a:r>
                      <a:endParaRPr/>
                    </a:p>
                    <a:p>
                      <a:pPr indent="0" lvl="0" marL="0" marR="0" rtl="0" algn="l">
                        <a:spcBef>
                          <a:spcPts val="0"/>
                        </a:spcBef>
                        <a:spcAft>
                          <a:spcPts val="0"/>
                        </a:spcAft>
                        <a:buNone/>
                      </a:pPr>
                      <a:r>
                        <a:rPr lang="en-US" sz="2400" u="none" cap="none" strike="noStrike"/>
                        <a:t>        Kappa number</a:t>
                      </a:r>
                      <a:endParaRPr/>
                    </a:p>
                    <a:p>
                      <a:pPr indent="0" lvl="0" marL="0" marR="0" rtl="0" algn="l">
                        <a:spcBef>
                          <a:spcPts val="0"/>
                        </a:spcBef>
                        <a:spcAft>
                          <a:spcPts val="0"/>
                        </a:spcAft>
                        <a:buNone/>
                      </a:pPr>
                      <a:r>
                        <a:rPr lang="en-US" sz="2400" u="none" cap="none" strike="noStrike"/>
                        <a:t>        ISO Brightness</a:t>
                      </a:r>
                      <a:endParaRPr/>
                    </a:p>
                    <a:p>
                      <a:pPr indent="0" lvl="0" marL="0" marR="0" rtl="0" algn="l">
                        <a:spcBef>
                          <a:spcPts val="0"/>
                        </a:spcBef>
                        <a:spcAft>
                          <a:spcPts val="0"/>
                        </a:spcAft>
                        <a:buNone/>
                      </a:pPr>
                      <a:r>
                        <a:rPr lang="en-US" sz="2400" u="none" cap="none" strike="noStrike"/>
                        <a:t>        % Yield</a:t>
                      </a:r>
                      <a:endParaRPr/>
                    </a:p>
                    <a:p>
                      <a:pPr indent="0" lvl="0" marL="0" marR="0" rtl="0" algn="l">
                        <a:spcBef>
                          <a:spcPts val="0"/>
                        </a:spcBef>
                        <a:spcAft>
                          <a:spcPts val="0"/>
                        </a:spcAft>
                        <a:buNone/>
                      </a:pPr>
                      <a:r>
                        <a:rPr lang="en-US" sz="2400" u="none" cap="none" strike="noStrike"/>
                        <a:t>        Beating Time</a:t>
                      </a:r>
                      <a:endParaRPr/>
                    </a:p>
                    <a:p>
                      <a:pPr indent="0" lvl="0" marL="0" marR="0" rtl="0" algn="l">
                        <a:spcBef>
                          <a:spcPts val="0"/>
                        </a:spcBef>
                        <a:spcAft>
                          <a:spcPts val="0"/>
                        </a:spcAft>
                        <a:buNone/>
                      </a:pPr>
                      <a:r>
                        <a:rPr lang="en-US" sz="2400" u="none" cap="none" strike="noStrike"/>
                        <a:t>        Freeness</a:t>
                      </a:r>
                      <a:endParaRPr/>
                    </a:p>
                    <a:p>
                      <a:pPr indent="0" lvl="0" marL="0" marR="0" rtl="0" algn="l">
                        <a:spcBef>
                          <a:spcPts val="0"/>
                        </a:spcBef>
                        <a:spcAft>
                          <a:spcPts val="0"/>
                        </a:spcAft>
                        <a:buNone/>
                      </a:pPr>
                      <a:r>
                        <a:rPr lang="en-US" sz="2400" u="none" cap="none" strike="noStrike"/>
                        <a:t>        Thickness and                                                  Apparent density</a:t>
                      </a:r>
                      <a:endParaRPr sz="2400" u="none" cap="none" strike="noStrike"/>
                    </a:p>
                    <a:p>
                      <a:pPr indent="0" lvl="0" marL="0" marR="0" rtl="0" algn="l">
                        <a:spcBef>
                          <a:spcPts val="0"/>
                        </a:spcBef>
                        <a:spcAft>
                          <a:spcPts val="0"/>
                        </a:spcAft>
                        <a:buNone/>
                      </a:pPr>
                      <a:r>
                        <a:rPr lang="en-US" sz="2400" u="none" cap="none" strike="noStrike"/>
                        <a:t>        Breaking Length</a:t>
                      </a:r>
                      <a:endParaRPr/>
                    </a:p>
                    <a:p>
                      <a:pPr indent="0" lvl="0" marL="0" marR="0" rtl="0" algn="l">
                        <a:spcBef>
                          <a:spcPts val="0"/>
                        </a:spcBef>
                        <a:spcAft>
                          <a:spcPts val="0"/>
                        </a:spcAft>
                        <a:buNone/>
                      </a:pPr>
                      <a:r>
                        <a:rPr lang="en-US" sz="2400" u="none" cap="none" strike="noStrike"/>
                        <a:t>        Tear Factor</a:t>
                      </a:r>
                      <a:endParaRPr/>
                    </a:p>
                    <a:p>
                      <a:pPr indent="0" lvl="0" marL="0" marR="0" rtl="0" algn="l">
                        <a:spcBef>
                          <a:spcPts val="0"/>
                        </a:spcBef>
                        <a:spcAft>
                          <a:spcPts val="0"/>
                        </a:spcAft>
                        <a:buNone/>
                      </a:pPr>
                      <a:r>
                        <a:rPr lang="en-US" sz="2400" u="none" cap="none" strike="noStrike"/>
                        <a:t>        Burst Factor</a:t>
                      </a:r>
                      <a:endParaRPr sz="2400" u="none" cap="none" strike="noStrike">
                        <a:latin typeface="CordiaUPC"/>
                        <a:ea typeface="CordiaUPC"/>
                        <a:cs typeface="CordiaUPC"/>
                        <a:sym typeface="CordiaUPC"/>
                      </a:endParaRPr>
                    </a:p>
                  </a:txBody>
                  <a:tcPr marT="0" marB="0" marR="68575" marL="68575"/>
                </a:tc>
                <a:tc>
                  <a:txBody>
                    <a:bodyPr/>
                    <a:lstStyle/>
                    <a:p>
                      <a:pPr indent="0" lvl="0" marL="0" marR="0" rtl="0" algn="l">
                        <a:spcBef>
                          <a:spcPts val="0"/>
                        </a:spcBef>
                        <a:spcAft>
                          <a:spcPts val="0"/>
                        </a:spcAft>
                        <a:buNone/>
                      </a:pPr>
                      <a:r>
                        <a:rPr lang="en-US" sz="2400" u="none" cap="none" strike="noStrike"/>
                        <a:t>          </a:t>
                      </a:r>
                      <a:endParaRPr/>
                    </a:p>
                    <a:p>
                      <a:pPr indent="0" lvl="0" marL="0" marR="0" rtl="0" algn="l">
                        <a:spcBef>
                          <a:spcPts val="0"/>
                        </a:spcBef>
                        <a:spcAft>
                          <a:spcPts val="0"/>
                        </a:spcAft>
                        <a:buNone/>
                      </a:pPr>
                      <a:r>
                        <a:rPr lang="en-US" sz="2400" u="none" cap="none" strike="noStrike"/>
                        <a:t>          T236m-60</a:t>
                      </a:r>
                      <a:endParaRPr/>
                    </a:p>
                    <a:p>
                      <a:pPr indent="0" lvl="0" marL="0" marR="0" rtl="0" algn="l">
                        <a:spcBef>
                          <a:spcPts val="0"/>
                        </a:spcBef>
                        <a:spcAft>
                          <a:spcPts val="0"/>
                        </a:spcAft>
                        <a:buNone/>
                      </a:pPr>
                      <a:r>
                        <a:rPr lang="en-US" sz="2400" u="none" cap="none" strike="noStrike"/>
                        <a:t>          SCAN-P3; 62</a:t>
                      </a:r>
                      <a:endParaRPr/>
                    </a:p>
                    <a:p>
                      <a:pPr indent="0" lvl="0" marL="0" marR="0" rtl="0" algn="l">
                        <a:spcBef>
                          <a:spcPts val="0"/>
                        </a:spcBef>
                        <a:spcAft>
                          <a:spcPts val="0"/>
                        </a:spcAft>
                        <a:buNone/>
                      </a:pPr>
                      <a:r>
                        <a:rPr lang="en-US" sz="2400" u="none" cap="none" strike="noStrike"/>
                        <a:t>          weight</a:t>
                      </a:r>
                      <a:endParaRPr/>
                    </a:p>
                    <a:p>
                      <a:pPr indent="0" lvl="0" marL="0" marR="0" rtl="0" algn="l">
                        <a:spcBef>
                          <a:spcPts val="0"/>
                        </a:spcBef>
                        <a:spcAft>
                          <a:spcPts val="0"/>
                        </a:spcAft>
                        <a:buNone/>
                      </a:pPr>
                      <a:r>
                        <a:rPr lang="en-US" sz="2400" u="none" cap="none" strike="noStrike"/>
                        <a:t>          SCAN-C24; 67</a:t>
                      </a:r>
                      <a:endParaRPr/>
                    </a:p>
                    <a:p>
                      <a:pPr indent="0" lvl="0" marL="0" marR="0" rtl="0" algn="l">
                        <a:spcBef>
                          <a:spcPts val="0"/>
                        </a:spcBef>
                        <a:spcAft>
                          <a:spcPts val="0"/>
                        </a:spcAft>
                        <a:buNone/>
                      </a:pPr>
                      <a:r>
                        <a:rPr lang="en-US" sz="2400" u="none" cap="none" strike="noStrike"/>
                        <a:t>          T227 os-68</a:t>
                      </a:r>
                      <a:endParaRPr/>
                    </a:p>
                    <a:p>
                      <a:pPr indent="0" lvl="0" marL="0" marR="0" rtl="0" algn="l">
                        <a:spcBef>
                          <a:spcPts val="0"/>
                        </a:spcBef>
                        <a:spcAft>
                          <a:spcPts val="0"/>
                        </a:spcAft>
                        <a:buNone/>
                      </a:pPr>
                      <a:r>
                        <a:rPr lang="en-US" sz="2400" u="none" cap="none" strike="noStrike"/>
                        <a:t>          T411 os-68</a:t>
                      </a:r>
                      <a:endParaRPr/>
                    </a:p>
                    <a:p>
                      <a:pPr indent="0" lvl="0" marL="0" marR="0" rtl="0" algn="l">
                        <a:spcBef>
                          <a:spcPts val="0"/>
                        </a:spcBef>
                        <a:spcAft>
                          <a:spcPts val="0"/>
                        </a:spcAft>
                        <a:buNone/>
                      </a:pPr>
                      <a:r>
                        <a:rPr lang="en-US" sz="2400" u="none" cap="none" strike="noStrike"/>
                        <a:t>          </a:t>
                      </a:r>
                      <a:endParaRPr/>
                    </a:p>
                    <a:p>
                      <a:pPr indent="0" lvl="0" marL="0" marR="0" rtl="0" algn="l">
                        <a:spcBef>
                          <a:spcPts val="0"/>
                        </a:spcBef>
                        <a:spcAft>
                          <a:spcPts val="0"/>
                        </a:spcAft>
                        <a:buNone/>
                      </a:pPr>
                      <a:r>
                        <a:rPr lang="en-US" sz="2400" u="none" cap="none" strike="noStrike"/>
                        <a:t>          SCAN-P16; 65</a:t>
                      </a:r>
                      <a:endParaRPr/>
                    </a:p>
                    <a:p>
                      <a:pPr indent="0" lvl="0" marL="0" marR="0" rtl="0" algn="l">
                        <a:spcBef>
                          <a:spcPts val="0"/>
                        </a:spcBef>
                        <a:spcAft>
                          <a:spcPts val="0"/>
                        </a:spcAft>
                        <a:buNone/>
                      </a:pPr>
                      <a:r>
                        <a:rPr lang="en-US" sz="2400" u="none" cap="none" strike="noStrike"/>
                        <a:t>          SCAN-P11; 64</a:t>
                      </a:r>
                      <a:endParaRPr/>
                    </a:p>
                    <a:p>
                      <a:pPr indent="0" lvl="0" marL="0" marR="0" rtl="0" algn="l">
                        <a:spcBef>
                          <a:spcPts val="0"/>
                        </a:spcBef>
                        <a:spcAft>
                          <a:spcPts val="0"/>
                        </a:spcAft>
                        <a:buNone/>
                      </a:pPr>
                      <a:r>
                        <a:rPr lang="en-US" sz="2400" u="none" cap="none" strike="noStrike"/>
                        <a:t>          T403 ts-63</a:t>
                      </a:r>
                      <a:endParaRPr sz="2400" u="none" cap="none" strike="noStrike">
                        <a:latin typeface="CordiaUPC"/>
                        <a:ea typeface="CordiaUPC"/>
                        <a:cs typeface="CordiaUPC"/>
                        <a:sym typeface="CordiaUPC"/>
                      </a:endParaRPr>
                    </a:p>
                  </a:txBody>
                  <a:tcPr marT="0" marB="0" marR="68575" marL="6857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8"/>
          <p:cNvSpPr txBox="1"/>
          <p:nvPr>
            <p:ph type="title"/>
          </p:nvPr>
        </p:nvSpPr>
        <p:spPr>
          <a:xfrm>
            <a:off x="457200" y="27463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Vocabulary/Parameter</a:t>
            </a:r>
            <a:br>
              <a:rPr lang="en-US"/>
            </a:br>
            <a:endParaRPr/>
          </a:p>
        </p:txBody>
      </p:sp>
      <p:sp>
        <p:nvSpPr>
          <p:cNvPr id="308" name="Google Shape;308;p18"/>
          <p:cNvSpPr txBox="1"/>
          <p:nvPr>
            <p:ph idx="1" type="body"/>
          </p:nvPr>
        </p:nvSpPr>
        <p:spPr>
          <a:xfrm>
            <a:off x="457200" y="1142984"/>
            <a:ext cx="8401080" cy="5286412"/>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000"/>
              <a:buFont typeface="Tahoma"/>
              <a:buChar char="•"/>
            </a:pPr>
            <a:r>
              <a:rPr b="1" lang="en-US" sz="2000"/>
              <a:t>Pulp quality </a:t>
            </a:r>
            <a:r>
              <a:rPr lang="en-US" sz="2000"/>
              <a:t>may represent in Yield, Kappa number, resistant, Degree of polymerization and Brightness etc.</a:t>
            </a:r>
            <a:endParaRPr/>
          </a:p>
          <a:p>
            <a:pPr indent="-342900" lvl="0" marL="342900" rtl="0" algn="l">
              <a:spcBef>
                <a:spcPts val="400"/>
              </a:spcBef>
              <a:spcAft>
                <a:spcPts val="0"/>
              </a:spcAft>
              <a:buClr>
                <a:schemeClr val="lt1"/>
              </a:buClr>
              <a:buSzPts val="2000"/>
              <a:buFont typeface="Tahoma"/>
              <a:buChar char="•"/>
            </a:pPr>
            <a:r>
              <a:rPr b="1" lang="en-US" sz="2000"/>
              <a:t>Physical properties of paper </a:t>
            </a:r>
            <a:r>
              <a:rPr lang="en-US" sz="2000"/>
              <a:t>represent in Tensile strength, bursting strength and Tearing strength and Brightness etc.</a:t>
            </a:r>
            <a:endParaRPr/>
          </a:p>
          <a:p>
            <a:pPr indent="-342900" lvl="0" marL="342900" rtl="0" algn="l">
              <a:spcBef>
                <a:spcPts val="400"/>
              </a:spcBef>
              <a:spcAft>
                <a:spcPts val="0"/>
              </a:spcAft>
              <a:buClr>
                <a:schemeClr val="lt1"/>
              </a:buClr>
              <a:buSzPts val="2000"/>
              <a:buFont typeface="Tahoma"/>
              <a:buChar char="•"/>
            </a:pPr>
            <a:r>
              <a:rPr b="1" lang="en-US" sz="2000"/>
              <a:t>Brightness </a:t>
            </a:r>
            <a:r>
              <a:rPr lang="en-US" sz="2000"/>
              <a:t>is the percentage reflectance of blue light only at a wavelength of 457 nm. The standards are per TAPPI T 452 </a:t>
            </a:r>
            <a:endParaRPr/>
          </a:p>
          <a:p>
            <a:pPr indent="-342900" lvl="0" marL="342900" rtl="0" algn="l">
              <a:spcBef>
                <a:spcPts val="400"/>
              </a:spcBef>
              <a:spcAft>
                <a:spcPts val="0"/>
              </a:spcAft>
              <a:buClr>
                <a:schemeClr val="lt1"/>
              </a:buClr>
              <a:buSzPts val="2000"/>
              <a:buFont typeface="Tahoma"/>
              <a:buChar char="•"/>
            </a:pPr>
            <a:r>
              <a:rPr b="1" lang="en-US" sz="2000"/>
              <a:t>Tensile Strength </a:t>
            </a:r>
            <a:r>
              <a:rPr lang="en-US" sz="2000"/>
              <a:t>is indicative of fiber strength, fiber bonding and fiber length.(TAPPI T 494)</a:t>
            </a:r>
            <a:endParaRPr/>
          </a:p>
          <a:p>
            <a:pPr indent="-342900" lvl="0" marL="342900" rtl="0" algn="l">
              <a:spcBef>
                <a:spcPts val="400"/>
              </a:spcBef>
              <a:spcAft>
                <a:spcPts val="0"/>
              </a:spcAft>
              <a:buClr>
                <a:schemeClr val="lt1"/>
              </a:buClr>
              <a:buSzPts val="2000"/>
              <a:buFont typeface="Tahoma"/>
              <a:buChar char="•"/>
            </a:pPr>
            <a:r>
              <a:rPr b="1" lang="en-US" sz="2000"/>
              <a:t>Bursting strength </a:t>
            </a:r>
            <a:r>
              <a:rPr lang="en-US" sz="2000"/>
              <a:t>tells how much pressure paper can tolerate before rupture.(TAPPI T 403)</a:t>
            </a:r>
            <a:endParaRPr/>
          </a:p>
          <a:p>
            <a:pPr indent="-342900" lvl="0" marL="342900" rtl="0" algn="l">
              <a:spcBef>
                <a:spcPts val="400"/>
              </a:spcBef>
              <a:spcAft>
                <a:spcPts val="0"/>
              </a:spcAft>
              <a:buClr>
                <a:schemeClr val="lt1"/>
              </a:buClr>
              <a:buSzPts val="2000"/>
              <a:buFont typeface="Tahoma"/>
              <a:buChar char="•"/>
            </a:pPr>
            <a:r>
              <a:rPr b="1" lang="en-US" sz="2000"/>
              <a:t>Tearing Resistance/strengths is </a:t>
            </a:r>
            <a:r>
              <a:rPr lang="en-US" sz="2000"/>
              <a:t>the ability of the paper to withstand any tearing force (expressed in cN, TAPPI T 414)</a:t>
            </a:r>
            <a:endParaRPr/>
          </a:p>
          <a:p>
            <a:pPr indent="-342900" lvl="0" marL="342900" rtl="0" algn="l">
              <a:spcBef>
                <a:spcPts val="400"/>
              </a:spcBef>
              <a:spcAft>
                <a:spcPts val="0"/>
              </a:spcAft>
              <a:buClr>
                <a:schemeClr val="lt1"/>
              </a:buClr>
              <a:buSzPts val="2000"/>
              <a:buFont typeface="Tahoma"/>
              <a:buChar char="•"/>
            </a:pPr>
            <a:r>
              <a:rPr b="1" lang="en-US" sz="2000"/>
              <a:t>Canadian Standard Freeness (CSF) </a:t>
            </a:r>
            <a:r>
              <a:rPr lang="en-US" sz="2000"/>
              <a:t>is an arbitrary measure of the drainage properties of stock under specified conditions.</a:t>
            </a:r>
            <a:endParaRPr/>
          </a:p>
          <a:p>
            <a:pPr indent="-342900" lvl="0" marL="342900" rtl="0" algn="l">
              <a:spcBef>
                <a:spcPts val="560"/>
              </a:spcBef>
              <a:spcAft>
                <a:spcPts val="0"/>
              </a:spcAft>
              <a:buClr>
                <a:schemeClr val="lt1"/>
              </a:buClr>
              <a:buSzPts val="2800"/>
              <a:buFont typeface="Tahoma"/>
              <a:buNone/>
            </a:pPr>
            <a:r>
              <a:t/>
            </a:r>
            <a:endParaRPr/>
          </a:p>
          <a:p>
            <a:pPr indent="-165100" lvl="0" marL="342900" rtl="0" algn="l">
              <a:spcBef>
                <a:spcPts val="560"/>
              </a:spcBef>
              <a:spcAft>
                <a:spcPts val="0"/>
              </a:spcAft>
              <a:buClr>
                <a:schemeClr val="lt1"/>
              </a:buClr>
              <a:buSzPts val="2800"/>
              <a:buFont typeface="Tahoma"/>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9"/>
          <p:cNvSpPr txBox="1"/>
          <p:nvPr>
            <p:ph type="title"/>
          </p:nvPr>
        </p:nvSpPr>
        <p:spPr>
          <a:xfrm>
            <a:off x="457200" y="27463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FFFF00"/>
                </a:solidFill>
              </a:rPr>
              <a:t>Our Group</a:t>
            </a:r>
            <a:endParaRPr>
              <a:solidFill>
                <a:srgbClr val="FFFF00"/>
              </a:solidFill>
            </a:endParaRPr>
          </a:p>
        </p:txBody>
      </p:sp>
      <p:pic>
        <p:nvPicPr>
          <p:cNvPr id="315" name="Google Shape;315;p19"/>
          <p:cNvPicPr preferRelativeResize="0"/>
          <p:nvPr>
            <p:ph idx="1" type="body"/>
          </p:nvPr>
        </p:nvPicPr>
        <p:blipFill rotWithShape="1">
          <a:blip r:embed="rId3">
            <a:alphaModFix/>
          </a:blip>
          <a:srcRect b="0" l="0" r="0" t="0"/>
          <a:stretch/>
        </p:blipFill>
        <p:spPr>
          <a:xfrm rot="-279578">
            <a:off x="642910" y="3857628"/>
            <a:ext cx="3619525" cy="2714644"/>
          </a:xfrm>
          <a:prstGeom prst="rect">
            <a:avLst/>
          </a:prstGeom>
          <a:noFill/>
          <a:ln cap="sq" cmpd="thickThin" w="88900">
            <a:solidFill>
              <a:srgbClr val="000000"/>
            </a:solidFill>
            <a:prstDash val="solid"/>
            <a:miter lim="800000"/>
            <a:headEnd len="sm" w="sm" type="none"/>
            <a:tailEnd len="sm" w="sm" type="none"/>
          </a:ln>
        </p:spPr>
      </p:pic>
      <p:pic>
        <p:nvPicPr>
          <p:cNvPr id="316" name="Google Shape;316;p19"/>
          <p:cNvPicPr preferRelativeResize="0"/>
          <p:nvPr/>
        </p:nvPicPr>
        <p:blipFill rotWithShape="1">
          <a:blip r:embed="rId4">
            <a:alphaModFix/>
          </a:blip>
          <a:srcRect b="0" l="0" r="0" t="0"/>
          <a:stretch/>
        </p:blipFill>
        <p:spPr>
          <a:xfrm rot="350082">
            <a:off x="5330602" y="2643182"/>
            <a:ext cx="3599115" cy="2748416"/>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
          <p:cNvSpPr/>
          <p:nvPr/>
        </p:nvSpPr>
        <p:spPr>
          <a:xfrm>
            <a:off x="571472" y="428604"/>
            <a:ext cx="2357454" cy="1357322"/>
          </a:xfrm>
          <a:prstGeom prst="ellipse">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182" name="Google Shape;182;p2"/>
          <p:cNvSpPr/>
          <p:nvPr/>
        </p:nvSpPr>
        <p:spPr>
          <a:xfrm>
            <a:off x="6572264" y="2000240"/>
            <a:ext cx="2357454" cy="1357322"/>
          </a:xfrm>
          <a:prstGeom prst="ellipse">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descr="http://tbn2.google.com/images?q=tbn:1nhG9c4l9YWqLM:http://pikul.lib.ku.ac.th/insect/014-021%2520THAILAND%2520insects/021%2520Developments%2520of%2520%2520Insects/Metamorphosis/4%2520Holometabola/30LEPIDOPTERA/MOTH/Omphisa%2520S%2520bamboo.jpg" id="183" name="Google Shape;183;p2">
            <a:hlinkClick r:id="rId3"/>
          </p:cNvPr>
          <p:cNvPicPr preferRelativeResize="0"/>
          <p:nvPr/>
        </p:nvPicPr>
        <p:blipFill rotWithShape="1">
          <a:blip r:embed="rId4">
            <a:alphaModFix/>
          </a:blip>
          <a:srcRect b="0" l="0" r="0" t="0"/>
          <a:stretch/>
        </p:blipFill>
        <p:spPr>
          <a:xfrm rot="754109">
            <a:off x="1375920" y="3096400"/>
            <a:ext cx="6229624" cy="857251"/>
          </a:xfrm>
          <a:prstGeom prst="rect">
            <a:avLst/>
          </a:prstGeom>
          <a:noFill/>
          <a:ln>
            <a:noFill/>
          </a:ln>
        </p:spPr>
      </p:pic>
      <p:sp>
        <p:nvSpPr>
          <p:cNvPr id="184" name="Google Shape;184;p2"/>
          <p:cNvSpPr/>
          <p:nvPr/>
        </p:nvSpPr>
        <p:spPr>
          <a:xfrm>
            <a:off x="285720" y="4143380"/>
            <a:ext cx="2143140" cy="1357322"/>
          </a:xfrm>
          <a:prstGeom prst="flowChartProcess">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185" name="Google Shape;185;p2"/>
          <p:cNvSpPr/>
          <p:nvPr/>
        </p:nvSpPr>
        <p:spPr>
          <a:xfrm>
            <a:off x="3286116" y="4714884"/>
            <a:ext cx="2214578" cy="1428760"/>
          </a:xfrm>
          <a:prstGeom prst="flowChartProcess">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186" name="Google Shape;186;p2"/>
          <p:cNvSpPr/>
          <p:nvPr/>
        </p:nvSpPr>
        <p:spPr>
          <a:xfrm>
            <a:off x="6572264" y="5214950"/>
            <a:ext cx="2214546" cy="1428760"/>
          </a:xfrm>
          <a:prstGeom prst="flowChartProcess">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187" name="Google Shape;187;p2"/>
          <p:cNvPicPr preferRelativeResize="0"/>
          <p:nvPr/>
        </p:nvPicPr>
        <p:blipFill rotWithShape="1">
          <a:blip r:embed="rId5">
            <a:alphaModFix/>
          </a:blip>
          <a:srcRect b="0" l="0" r="0" t="0"/>
          <a:stretch/>
        </p:blipFill>
        <p:spPr>
          <a:xfrm>
            <a:off x="3571868" y="214290"/>
            <a:ext cx="2500330" cy="2288451"/>
          </a:xfrm>
          <a:prstGeom prst="ellipse">
            <a:avLst/>
          </a:prstGeom>
          <a:noFill/>
          <a:ln>
            <a:noFill/>
          </a:ln>
        </p:spPr>
      </p:pic>
      <p:pic>
        <p:nvPicPr>
          <p:cNvPr id="188" name="Google Shape;188;p2"/>
          <p:cNvPicPr preferRelativeResize="0"/>
          <p:nvPr/>
        </p:nvPicPr>
        <p:blipFill rotWithShape="1">
          <a:blip r:embed="rId6">
            <a:alphaModFix/>
          </a:blip>
          <a:srcRect b="0" l="0" r="0" t="0"/>
          <a:stretch/>
        </p:blipFill>
        <p:spPr>
          <a:xfrm>
            <a:off x="6429355" y="1500174"/>
            <a:ext cx="2714645" cy="2035984"/>
          </a:xfrm>
          <a:prstGeom prst="rect">
            <a:avLst/>
          </a:prstGeom>
          <a:noFill/>
          <a:ln>
            <a:noFill/>
          </a:ln>
        </p:spPr>
      </p:pic>
      <p:pic>
        <p:nvPicPr>
          <p:cNvPr id="189" name="Google Shape;189;p2"/>
          <p:cNvPicPr preferRelativeResize="0"/>
          <p:nvPr/>
        </p:nvPicPr>
        <p:blipFill rotWithShape="1">
          <a:blip r:embed="rId7">
            <a:alphaModFix/>
          </a:blip>
          <a:srcRect b="0" l="0" r="0" t="0"/>
          <a:stretch/>
        </p:blipFill>
        <p:spPr>
          <a:xfrm>
            <a:off x="500034" y="285728"/>
            <a:ext cx="2537734" cy="2028866"/>
          </a:xfrm>
          <a:prstGeom prst="ellipse">
            <a:avLst/>
          </a:prstGeom>
          <a:noFill/>
          <a:ln>
            <a:noFill/>
          </a:ln>
        </p:spPr>
      </p:pic>
      <p:sp>
        <p:nvSpPr>
          <p:cNvPr id="190" name="Google Shape;190;p2"/>
          <p:cNvSpPr/>
          <p:nvPr/>
        </p:nvSpPr>
        <p:spPr>
          <a:xfrm>
            <a:off x="1714480" y="3429000"/>
            <a:ext cx="214314" cy="571504"/>
          </a:xfrm>
          <a:prstGeom prst="downArrow">
            <a:avLst>
              <a:gd fmla="val 50000" name="adj1"/>
              <a:gd fmla="val 50000" name="adj2"/>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191" name="Google Shape;191;p2"/>
          <p:cNvSpPr/>
          <p:nvPr/>
        </p:nvSpPr>
        <p:spPr>
          <a:xfrm>
            <a:off x="4214810" y="4000504"/>
            <a:ext cx="214314" cy="642942"/>
          </a:xfrm>
          <a:prstGeom prst="downArrow">
            <a:avLst>
              <a:gd fmla="val 50000" name="adj1"/>
              <a:gd fmla="val 50000" name="adj2"/>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192" name="Google Shape;192;p2"/>
          <p:cNvSpPr/>
          <p:nvPr/>
        </p:nvSpPr>
        <p:spPr>
          <a:xfrm>
            <a:off x="7143768" y="4572008"/>
            <a:ext cx="214314" cy="571504"/>
          </a:xfrm>
          <a:prstGeom prst="downArrow">
            <a:avLst>
              <a:gd fmla="val 50000" name="adj1"/>
              <a:gd fmla="val 50000" name="adj2"/>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193" name="Google Shape;193;p2"/>
          <p:cNvSpPr/>
          <p:nvPr/>
        </p:nvSpPr>
        <p:spPr>
          <a:xfrm>
            <a:off x="5857884" y="2786058"/>
            <a:ext cx="500066" cy="571504"/>
          </a:xfrm>
          <a:prstGeom prst="bentArrow">
            <a:avLst>
              <a:gd fmla="val 25000" name="adj1"/>
              <a:gd fmla="val 25000" name="adj2"/>
              <a:gd fmla="val 25000" name="adj3"/>
              <a:gd fmla="val 43750" name="adj4"/>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
        <p:nvSpPr>
          <p:cNvPr id="194" name="Google Shape;194;p2"/>
          <p:cNvSpPr/>
          <p:nvPr/>
        </p:nvSpPr>
        <p:spPr>
          <a:xfrm>
            <a:off x="2643174" y="2357430"/>
            <a:ext cx="428628" cy="428628"/>
          </a:xfrm>
          <a:prstGeom prst="bentUpArrow">
            <a:avLst>
              <a:gd fmla="val 25000" name="adj1"/>
              <a:gd fmla="val 25000" name="adj2"/>
              <a:gd fmla="val 25000" name="adj3"/>
            </a:avLst>
          </a:prstGeom>
          <a:gradFill>
            <a:gsLst>
              <a:gs pos="0">
                <a:srgbClr val="84A7AB"/>
              </a:gs>
              <a:gs pos="80000">
                <a:srgbClr val="AEDCE0"/>
              </a:gs>
              <a:gs pos="100000">
                <a:srgbClr val="AEDEE2"/>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800" u="none" cap="none" strike="noStrike">
              <a:solidFill>
                <a:schemeClr val="accent4"/>
              </a:solidFill>
              <a:latin typeface="Arial"/>
              <a:ea typeface="Arial"/>
              <a:cs typeface="Arial"/>
              <a:sym typeface="Arial"/>
            </a:endParaRPr>
          </a:p>
        </p:txBody>
      </p:sp>
      <p:sp>
        <p:nvSpPr>
          <p:cNvPr id="195" name="Google Shape;195;p2"/>
          <p:cNvSpPr/>
          <p:nvPr/>
        </p:nvSpPr>
        <p:spPr>
          <a:xfrm>
            <a:off x="4500562" y="2571744"/>
            <a:ext cx="357190" cy="571504"/>
          </a:xfrm>
          <a:prstGeom prst="bentUpArrow">
            <a:avLst>
              <a:gd fmla="val 25000" name="adj1"/>
              <a:gd fmla="val 25000" name="adj2"/>
              <a:gd fmla="val 25000" name="adj3"/>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196" name="Google Shape;196;p2"/>
          <p:cNvPicPr preferRelativeResize="0"/>
          <p:nvPr/>
        </p:nvPicPr>
        <p:blipFill rotWithShape="1">
          <a:blip r:embed="rId8">
            <a:alphaModFix/>
          </a:blip>
          <a:srcRect b="0" l="0" r="0" t="0"/>
          <a:stretch/>
        </p:blipFill>
        <p:spPr>
          <a:xfrm>
            <a:off x="6215074" y="5057278"/>
            <a:ext cx="2714656" cy="1800722"/>
          </a:xfrm>
          <a:prstGeom prst="rect">
            <a:avLst/>
          </a:prstGeom>
          <a:noFill/>
          <a:ln>
            <a:noFill/>
          </a:ln>
        </p:spPr>
      </p:pic>
      <p:pic>
        <p:nvPicPr>
          <p:cNvPr id="197" name="Google Shape;197;p2"/>
          <p:cNvPicPr preferRelativeResize="0"/>
          <p:nvPr/>
        </p:nvPicPr>
        <p:blipFill rotWithShape="1">
          <a:blip r:embed="rId9">
            <a:alphaModFix/>
          </a:blip>
          <a:srcRect b="0" l="0" r="0" t="0"/>
          <a:stretch/>
        </p:blipFill>
        <p:spPr>
          <a:xfrm>
            <a:off x="3143240" y="4572008"/>
            <a:ext cx="2571768" cy="2285992"/>
          </a:xfrm>
          <a:prstGeom prst="rect">
            <a:avLst/>
          </a:prstGeom>
          <a:noFill/>
          <a:ln>
            <a:noFill/>
          </a:ln>
        </p:spPr>
      </p:pic>
      <p:pic>
        <p:nvPicPr>
          <p:cNvPr descr="IMG_0281" id="198" name="Google Shape;198;p2"/>
          <p:cNvPicPr preferRelativeResize="0"/>
          <p:nvPr/>
        </p:nvPicPr>
        <p:blipFill rotWithShape="1">
          <a:blip r:embed="rId10">
            <a:alphaModFix/>
          </a:blip>
          <a:srcRect b="0" l="0" r="0" t="0"/>
          <a:stretch/>
        </p:blipFill>
        <p:spPr>
          <a:xfrm>
            <a:off x="0" y="3929066"/>
            <a:ext cx="2901744" cy="21972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0"/>
          <p:cNvSpPr txBox="1"/>
          <p:nvPr>
            <p:ph idx="1" type="body"/>
          </p:nvPr>
        </p:nvSpPr>
        <p:spPr>
          <a:xfrm>
            <a:off x="-357222" y="0"/>
            <a:ext cx="9501222" cy="7143776"/>
          </a:xfrm>
          <a:prstGeom prst="rect">
            <a:avLst/>
          </a:prstGeom>
          <a:blipFill rotWithShape="1">
            <a:blip r:embed="rId3">
              <a:alphaModFix/>
            </a:blip>
            <a:stretch>
              <a:fillRect b="0" l="0" r="0" t="0"/>
            </a:stretch>
          </a:blipFill>
          <a:ln>
            <a:noFill/>
          </a:ln>
          <a:effectLst>
            <a:outerShdw rotWithShape="0" algn="ctr" dir="2700000" dist="35921">
              <a:schemeClr val="dk1"/>
            </a:outerShdw>
          </a:effectLst>
        </p:spPr>
        <p:txBody>
          <a:bodyPr anchorCtr="0" anchor="t" bIns="45700" lIns="91425" spcFirstLastPara="1" rIns="91425" wrap="square" tIns="45700">
            <a:normAutofit/>
          </a:bodyPr>
          <a:lstStyle/>
          <a:p>
            <a:pPr indent="-342900" lvl="0" marL="342900" rtl="0" algn="ctr">
              <a:spcBef>
                <a:spcPts val="0"/>
              </a:spcBef>
              <a:spcAft>
                <a:spcPts val="0"/>
              </a:spcAft>
              <a:buClr>
                <a:schemeClr val="lt1"/>
              </a:buClr>
              <a:buSzPts val="3200"/>
              <a:buFont typeface="Tahoma"/>
              <a:buNone/>
            </a:pPr>
            <a:r>
              <a:t/>
            </a:r>
            <a:endParaRPr sz="3200">
              <a:solidFill>
                <a:srgbClr val="FFFF00"/>
              </a:solidFill>
            </a:endParaRPr>
          </a:p>
        </p:txBody>
      </p:sp>
      <p:sp>
        <p:nvSpPr>
          <p:cNvPr id="323" name="Google Shape;323;p20"/>
          <p:cNvSpPr/>
          <p:nvPr/>
        </p:nvSpPr>
        <p:spPr>
          <a:xfrm rot="773254">
            <a:off x="-285784" y="2357430"/>
            <a:ext cx="957185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FFF00"/>
                </a:solidFill>
                <a:latin typeface="Arial"/>
                <a:ea typeface="Arial"/>
                <a:cs typeface="Arial"/>
                <a:sym typeface="Arial"/>
              </a:rPr>
              <a:t>Thank you for your attention</a:t>
            </a:r>
            <a:endParaRPr b="1" sz="5400" cap="none">
              <a:solidFill>
                <a:srgbClr val="FFFF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1"/>
          <p:cNvSpPr txBox="1"/>
          <p:nvPr>
            <p:ph type="title"/>
          </p:nvPr>
        </p:nvSpPr>
        <p:spPr>
          <a:xfrm>
            <a:off x="457200" y="27463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29" name="Google Shape;329;p21"/>
          <p:cNvSpPr txBox="1"/>
          <p:nvPr>
            <p:ph idx="1" type="body"/>
          </p:nvPr>
        </p:nvSpPr>
        <p:spPr>
          <a:xfrm>
            <a:off x="457200" y="1600200"/>
            <a:ext cx="8229600" cy="4525963"/>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p>
            <a:pPr indent="-165100" lvl="0" marL="342900" rtl="0" algn="l">
              <a:spcBef>
                <a:spcPts val="0"/>
              </a:spcBef>
              <a:spcAft>
                <a:spcPts val="0"/>
              </a:spcAft>
              <a:buClr>
                <a:schemeClr val="lt1"/>
              </a:buClr>
              <a:buSzPts val="2800"/>
              <a:buFont typeface="Tahoma"/>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aphicFrame>
        <p:nvGraphicFramePr>
          <p:cNvPr id="335" name="Google Shape;335;p22"/>
          <p:cNvGraphicFramePr/>
          <p:nvPr/>
        </p:nvGraphicFramePr>
        <p:xfrm>
          <a:off x="457200" y="500042"/>
          <a:ext cx="8472518" cy="5626121"/>
        </p:xfrm>
        <a:graphic>
          <a:graphicData uri="http://schemas.openxmlformats.org/drawingml/2006/chart">
            <c:chart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graphicFrame>
        <p:nvGraphicFramePr>
          <p:cNvPr id="341" name="Google Shape;341;p23"/>
          <p:cNvGraphicFramePr/>
          <p:nvPr/>
        </p:nvGraphicFramePr>
        <p:xfrm>
          <a:off x="285720" y="428604"/>
          <a:ext cx="8286808" cy="5786477"/>
        </p:xfrm>
        <a:graphic>
          <a:graphicData uri="http://schemas.openxmlformats.org/drawingml/2006/chart">
            <c:chart r:id="rId3"/>
          </a:graphicData>
        </a:graphic>
      </p:graphicFrame>
      <p:sp>
        <p:nvSpPr>
          <p:cNvPr id="342" name="Google Shape;342;p23"/>
          <p:cNvSpPr txBox="1"/>
          <p:nvPr/>
        </p:nvSpPr>
        <p:spPr>
          <a:xfrm>
            <a:off x="3143240" y="428604"/>
            <a:ext cx="33208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ahoma"/>
                <a:ea typeface="Tahoma"/>
                <a:cs typeface="Tahoma"/>
                <a:sym typeface="Tahoma"/>
              </a:rPr>
              <a:t>Sulfate pulping of bamboo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4"/>
          <p:cNvSpPr txBox="1"/>
          <p:nvPr/>
        </p:nvSpPr>
        <p:spPr>
          <a:xfrm>
            <a:off x="2500298" y="142852"/>
            <a:ext cx="4929222" cy="523220"/>
          </a:xfrm>
          <a:prstGeom prst="rect">
            <a:avLst/>
          </a:prstGeom>
          <a:gradFill>
            <a:gsLst>
              <a:gs pos="0">
                <a:srgbClr val="E3FDFF"/>
              </a:gs>
              <a:gs pos="35000">
                <a:srgbClr val="EAFFFF"/>
              </a:gs>
              <a:gs pos="100000">
                <a:srgbClr val="F6FDFF"/>
              </a:gs>
            </a:gsLst>
            <a:lin ang="16200000" scaled="0"/>
          </a:gradFill>
          <a:ln cap="flat" cmpd="sng" w="9525">
            <a:solidFill>
              <a:srgbClr val="D3E7E9"/>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Rounded"/>
                <a:ea typeface="Arial Rounded"/>
                <a:cs typeface="Arial Rounded"/>
                <a:sym typeface="Arial Rounded"/>
              </a:rPr>
              <a:t>  Soda pulping of bamboo</a:t>
            </a:r>
            <a:endParaRPr b="1" sz="2800">
              <a:solidFill>
                <a:schemeClr val="dk1"/>
              </a:solidFill>
              <a:latin typeface="Arial Rounded"/>
              <a:ea typeface="Arial Rounded"/>
              <a:cs typeface="Arial Rounded"/>
              <a:sym typeface="Arial Rounded"/>
            </a:endParaRPr>
          </a:p>
        </p:txBody>
      </p:sp>
      <p:grpSp>
        <p:nvGrpSpPr>
          <p:cNvPr id="349" name="Google Shape;349;p24"/>
          <p:cNvGrpSpPr/>
          <p:nvPr/>
        </p:nvGrpSpPr>
        <p:grpSpPr>
          <a:xfrm>
            <a:off x="0" y="642918"/>
            <a:ext cx="9144000" cy="6215082"/>
            <a:chOff x="0" y="642918"/>
            <a:chExt cx="9144000" cy="6215082"/>
          </a:xfrm>
        </p:grpSpPr>
        <p:graphicFrame>
          <p:nvGraphicFramePr>
            <p:cNvPr id="350" name="Google Shape;350;p24"/>
            <p:cNvGraphicFramePr/>
            <p:nvPr/>
          </p:nvGraphicFramePr>
          <p:xfrm>
            <a:off x="0" y="714356"/>
            <a:ext cx="6286544" cy="3143272"/>
          </p:xfrm>
          <a:graphic>
            <a:graphicData uri="http://schemas.openxmlformats.org/drawingml/2006/chart">
              <c:chart r:id="rId3"/>
            </a:graphicData>
          </a:graphic>
        </p:graphicFrame>
        <p:sp>
          <p:nvSpPr>
            <p:cNvPr id="351" name="Google Shape;351;p24"/>
            <p:cNvSpPr txBox="1"/>
            <p:nvPr/>
          </p:nvSpPr>
          <p:spPr>
            <a:xfrm rot="-5400000">
              <a:off x="-250033" y="1821645"/>
              <a:ext cx="76167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Tahoma"/>
                  <a:ea typeface="Tahoma"/>
                  <a:cs typeface="Tahoma"/>
                  <a:sym typeface="Tahoma"/>
                </a:rPr>
                <a:t>%</a:t>
              </a:r>
              <a:r>
                <a:rPr b="1" lang="en-US" sz="1100">
                  <a:solidFill>
                    <a:schemeClr val="dk1"/>
                  </a:solidFill>
                  <a:latin typeface="Tahoma"/>
                  <a:ea typeface="Tahoma"/>
                  <a:cs typeface="Tahoma"/>
                  <a:sym typeface="Tahoma"/>
                </a:rPr>
                <a:t>Yield</a:t>
              </a:r>
              <a:endParaRPr b="1" sz="1100">
                <a:solidFill>
                  <a:schemeClr val="dk1"/>
                </a:solidFill>
                <a:latin typeface="Tahoma"/>
                <a:ea typeface="Tahoma"/>
                <a:cs typeface="Tahoma"/>
                <a:sym typeface="Tahoma"/>
              </a:endParaRPr>
            </a:p>
          </p:txBody>
        </p:sp>
        <p:graphicFrame>
          <p:nvGraphicFramePr>
            <p:cNvPr id="352" name="Google Shape;352;p24"/>
            <p:cNvGraphicFramePr/>
            <p:nvPr/>
          </p:nvGraphicFramePr>
          <p:xfrm>
            <a:off x="3786182" y="642918"/>
            <a:ext cx="5357818" cy="3143272"/>
          </p:xfrm>
          <a:graphic>
            <a:graphicData uri="http://schemas.openxmlformats.org/drawingml/2006/chart">
              <c:chart r:id="rId4"/>
            </a:graphicData>
          </a:graphic>
        </p:graphicFrame>
        <p:sp>
          <p:nvSpPr>
            <p:cNvPr id="353" name="Google Shape;353;p24"/>
            <p:cNvSpPr txBox="1"/>
            <p:nvPr/>
          </p:nvSpPr>
          <p:spPr>
            <a:xfrm flipH="1" rot="-5400000">
              <a:off x="3786182" y="1677640"/>
              <a:ext cx="121444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Tahoma"/>
                  <a:ea typeface="Tahoma"/>
                  <a:cs typeface="Tahoma"/>
                  <a:sym typeface="Tahoma"/>
                </a:rPr>
                <a:t>%</a:t>
              </a:r>
              <a:r>
                <a:rPr b="1" lang="en-US" sz="1100">
                  <a:solidFill>
                    <a:schemeClr val="dk1"/>
                  </a:solidFill>
                  <a:latin typeface="Tahoma"/>
                  <a:ea typeface="Tahoma"/>
                  <a:cs typeface="Tahoma"/>
                  <a:sym typeface="Tahoma"/>
                </a:rPr>
                <a:t>Kappa</a:t>
              </a:r>
              <a:r>
                <a:rPr lang="en-US" sz="1100">
                  <a:solidFill>
                    <a:schemeClr val="dk1"/>
                  </a:solidFill>
                  <a:latin typeface="Tahoma"/>
                  <a:ea typeface="Tahoma"/>
                  <a:cs typeface="Tahoma"/>
                  <a:sym typeface="Tahoma"/>
                </a:rPr>
                <a:t> number</a:t>
              </a:r>
              <a:endParaRPr sz="1100">
                <a:solidFill>
                  <a:schemeClr val="dk1"/>
                </a:solidFill>
                <a:latin typeface="Tahoma"/>
                <a:ea typeface="Tahoma"/>
                <a:cs typeface="Tahoma"/>
                <a:sym typeface="Tahoma"/>
              </a:endParaRPr>
            </a:p>
          </p:txBody>
        </p:sp>
        <p:graphicFrame>
          <p:nvGraphicFramePr>
            <p:cNvPr id="354" name="Google Shape;354;p24"/>
            <p:cNvGraphicFramePr/>
            <p:nvPr/>
          </p:nvGraphicFramePr>
          <p:xfrm>
            <a:off x="0" y="3643314"/>
            <a:ext cx="5500694" cy="3214686"/>
          </p:xfrm>
          <a:graphic>
            <a:graphicData uri="http://schemas.openxmlformats.org/drawingml/2006/chart">
              <c:chart r:id="rId5"/>
            </a:graphicData>
          </a:graphic>
        </p:graphicFrame>
        <p:sp>
          <p:nvSpPr>
            <p:cNvPr id="355" name="Google Shape;355;p24"/>
            <p:cNvSpPr txBox="1"/>
            <p:nvPr/>
          </p:nvSpPr>
          <p:spPr>
            <a:xfrm rot="-5400000">
              <a:off x="-188203" y="4688741"/>
              <a:ext cx="1219202" cy="2713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Tahoma"/>
                  <a:ea typeface="Tahoma"/>
                  <a:cs typeface="Tahoma"/>
                  <a:sym typeface="Tahoma"/>
                </a:rPr>
                <a:t>% </a:t>
              </a:r>
              <a:r>
                <a:rPr b="1" lang="en-US" sz="1100">
                  <a:solidFill>
                    <a:schemeClr val="dk1"/>
                  </a:solidFill>
                  <a:latin typeface="Tahoma"/>
                  <a:ea typeface="Tahoma"/>
                  <a:cs typeface="Tahoma"/>
                  <a:sym typeface="Tahoma"/>
                </a:rPr>
                <a:t>Brightness</a:t>
              </a:r>
              <a:endParaRPr b="1" sz="1100">
                <a:solidFill>
                  <a:schemeClr val="dk1"/>
                </a:solidFill>
                <a:latin typeface="Tahoma"/>
                <a:ea typeface="Tahoma"/>
                <a:cs typeface="Tahoma"/>
                <a:sym typeface="Tahoma"/>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graphicFrame>
        <p:nvGraphicFramePr>
          <p:cNvPr id="360" name="Google Shape;360;p25"/>
          <p:cNvGraphicFramePr/>
          <p:nvPr/>
        </p:nvGraphicFramePr>
        <p:xfrm>
          <a:off x="457200" y="214290"/>
          <a:ext cx="8472518" cy="5911873"/>
        </p:xfrm>
        <a:graphic>
          <a:graphicData uri="http://schemas.openxmlformats.org/drawingml/2006/chart">
            <c:chart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graphicFrame>
        <p:nvGraphicFramePr>
          <p:cNvPr id="365" name="Google Shape;365;p26"/>
          <p:cNvGraphicFramePr/>
          <p:nvPr/>
        </p:nvGraphicFramePr>
        <p:xfrm>
          <a:off x="457200" y="214290"/>
          <a:ext cx="8472518" cy="5911873"/>
        </p:xfrm>
        <a:graphic>
          <a:graphicData uri="http://schemas.openxmlformats.org/drawingml/2006/chart">
            <c:chart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graphicFrame>
        <p:nvGraphicFramePr>
          <p:cNvPr id="371" name="Google Shape;371;p27"/>
          <p:cNvGraphicFramePr/>
          <p:nvPr/>
        </p:nvGraphicFramePr>
        <p:xfrm>
          <a:off x="457200" y="428605"/>
          <a:ext cx="5186370" cy="2857519"/>
        </p:xfrm>
        <a:graphic>
          <a:graphicData uri="http://schemas.openxmlformats.org/drawingml/2006/chart">
            <c:chart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graphicFrame>
        <p:nvGraphicFramePr>
          <p:cNvPr id="376" name="Google Shape;376;p28"/>
          <p:cNvGraphicFramePr/>
          <p:nvPr/>
        </p:nvGraphicFramePr>
        <p:xfrm>
          <a:off x="457200" y="357167"/>
          <a:ext cx="4972056" cy="3857651"/>
        </p:xfrm>
        <a:graphic>
          <a:graphicData uri="http://schemas.openxmlformats.org/drawingml/2006/chart">
            <c:chart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aphicFrame>
        <p:nvGraphicFramePr>
          <p:cNvPr id="381" name="Google Shape;381;p29"/>
          <p:cNvGraphicFramePr/>
          <p:nvPr/>
        </p:nvGraphicFramePr>
        <p:xfrm>
          <a:off x="428596" y="428604"/>
          <a:ext cx="5357850" cy="3429024"/>
        </p:xfrm>
        <a:graphic>
          <a:graphicData uri="http://schemas.openxmlformats.org/drawingml/2006/chart">
            <c:chart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66"/>
        </a:solidFill>
      </p:bgPr>
    </p:bg>
    <p:spTree>
      <p:nvGrpSpPr>
        <p:cNvPr id="203" name="Shape 203"/>
        <p:cNvGrpSpPr/>
        <p:nvPr/>
      </p:nvGrpSpPr>
      <p:grpSpPr>
        <a:xfrm>
          <a:off x="0" y="0"/>
          <a:ext cx="0" cy="0"/>
          <a:chOff x="0" y="0"/>
          <a:chExt cx="0" cy="0"/>
        </a:xfrm>
      </p:grpSpPr>
      <p:sp>
        <p:nvSpPr>
          <p:cNvPr id="204" name="Google Shape;204;p3"/>
          <p:cNvSpPr txBox="1"/>
          <p:nvPr>
            <p:ph type="title"/>
          </p:nvPr>
        </p:nvSpPr>
        <p:spPr>
          <a:xfrm>
            <a:off x="428596" y="357166"/>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5400"/>
              <a:buFont typeface="Calibri"/>
              <a:buNone/>
            </a:pPr>
            <a:r>
              <a:rPr b="1" lang="en-US" sz="5400">
                <a:solidFill>
                  <a:schemeClr val="dk1"/>
                </a:solidFill>
              </a:rPr>
              <a:t>Objectives</a:t>
            </a:r>
            <a:endParaRPr b="1" sz="5400">
              <a:solidFill>
                <a:schemeClr val="dk1"/>
              </a:solidFill>
            </a:endParaRPr>
          </a:p>
        </p:txBody>
      </p:sp>
      <p:sp>
        <p:nvSpPr>
          <p:cNvPr id="205" name="Google Shape;205;p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3800"/>
              <a:buChar char="⚫"/>
            </a:pPr>
            <a:r>
              <a:rPr b="1" i="1" lang="en-US" sz="4000"/>
              <a:t>The main purpose of the project is grouping bamboo species that it can be found in the north of Thailand for utilization in pulp and paper quality. It’s results  initially decide to extension long- term plant.</a:t>
            </a:r>
            <a:endParaRPr b="1" i="1" sz="4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graphicFrame>
        <p:nvGraphicFramePr>
          <p:cNvPr id="386" name="Google Shape;386;p30"/>
          <p:cNvGraphicFramePr/>
          <p:nvPr/>
        </p:nvGraphicFramePr>
        <p:xfrm>
          <a:off x="500034" y="428605"/>
          <a:ext cx="5429288" cy="3214709"/>
        </p:xfrm>
        <a:graphic>
          <a:graphicData uri="http://schemas.openxmlformats.org/drawingml/2006/chart">
            <c:chart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graphicFrame>
        <p:nvGraphicFramePr>
          <p:cNvPr id="391" name="Google Shape;391;p31"/>
          <p:cNvGraphicFramePr/>
          <p:nvPr/>
        </p:nvGraphicFramePr>
        <p:xfrm>
          <a:off x="457200" y="500043"/>
          <a:ext cx="5543560" cy="3643337"/>
        </p:xfrm>
        <a:graphic>
          <a:graphicData uri="http://schemas.openxmlformats.org/drawingml/2006/chart">
            <c:chart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graphicFrame>
        <p:nvGraphicFramePr>
          <p:cNvPr id="396" name="Google Shape;396;p32"/>
          <p:cNvGraphicFramePr/>
          <p:nvPr/>
        </p:nvGraphicFramePr>
        <p:xfrm>
          <a:off x="457200" y="428605"/>
          <a:ext cx="5614998" cy="3857651"/>
        </p:xfrm>
        <a:graphic>
          <a:graphicData uri="http://schemas.openxmlformats.org/drawingml/2006/chart">
            <c:chart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aphicFrame>
        <p:nvGraphicFramePr>
          <p:cNvPr id="401" name="Google Shape;401;p33"/>
          <p:cNvGraphicFramePr/>
          <p:nvPr/>
        </p:nvGraphicFramePr>
        <p:xfrm>
          <a:off x="457200" y="428604"/>
          <a:ext cx="5329246" cy="3500462"/>
        </p:xfrm>
        <a:graphic>
          <a:graphicData uri="http://schemas.openxmlformats.org/drawingml/2006/chart">
            <c:chart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graphicFrame>
        <p:nvGraphicFramePr>
          <p:cNvPr id="406" name="Google Shape;406;p34"/>
          <p:cNvGraphicFramePr/>
          <p:nvPr/>
        </p:nvGraphicFramePr>
        <p:xfrm>
          <a:off x="457200" y="428605"/>
          <a:ext cx="5329246" cy="3500462"/>
        </p:xfrm>
        <a:graphic>
          <a:graphicData uri="http://schemas.openxmlformats.org/drawingml/2006/chart">
            <c:chart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
          <p:cNvSpPr txBox="1"/>
          <p:nvPr>
            <p:ph type="title"/>
          </p:nvPr>
        </p:nvSpPr>
        <p:spPr>
          <a:xfrm>
            <a:off x="428596" y="28572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Step method</a:t>
            </a:r>
            <a:endParaRPr>
              <a:solidFill>
                <a:schemeClr val="dk1"/>
              </a:solidFill>
            </a:endParaRPr>
          </a:p>
        </p:txBody>
      </p:sp>
      <p:grpSp>
        <p:nvGrpSpPr>
          <p:cNvPr id="212" name="Google Shape;212;p4"/>
          <p:cNvGrpSpPr/>
          <p:nvPr/>
        </p:nvGrpSpPr>
        <p:grpSpPr>
          <a:xfrm>
            <a:off x="457200" y="1600999"/>
            <a:ext cx="8229600" cy="4524363"/>
            <a:chOff x="0" y="799"/>
            <a:chExt cx="8229600" cy="4524363"/>
          </a:xfrm>
        </p:grpSpPr>
        <p:sp>
          <p:nvSpPr>
            <p:cNvPr id="213" name="Google Shape;213;p4"/>
            <p:cNvSpPr/>
            <p:nvPr/>
          </p:nvSpPr>
          <p:spPr>
            <a:xfrm>
              <a:off x="0" y="3406931"/>
              <a:ext cx="8229600" cy="1118231"/>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txBox="1"/>
            <p:nvPr/>
          </p:nvSpPr>
          <p:spPr>
            <a:xfrm>
              <a:off x="0" y="3406931"/>
              <a:ext cx="8229600" cy="1118231"/>
            </a:xfrm>
            <a:prstGeom prst="rect">
              <a:avLst/>
            </a:prstGeom>
            <a:noFill/>
            <a:ln>
              <a:noFill/>
            </a:ln>
          </p:spPr>
          <p:txBody>
            <a:bodyPr anchorCtr="0" anchor="ctr" bIns="192000" lIns="192000" spcFirstLastPara="1" rIns="192000" wrap="square" tIns="192000">
              <a:noAutofit/>
            </a:bodyPr>
            <a:lstStyle/>
            <a:p>
              <a:pPr indent="0" lvl="0" marL="0" marR="0" rtl="0" algn="ctr">
                <a:lnSpc>
                  <a:spcPct val="90000"/>
                </a:lnSpc>
                <a:spcBef>
                  <a:spcPts val="0"/>
                </a:spcBef>
                <a:spcAft>
                  <a:spcPts val="0"/>
                </a:spcAft>
                <a:buNone/>
              </a:pPr>
              <a:r>
                <a:rPr lang="en-US" sz="2700">
                  <a:solidFill>
                    <a:schemeClr val="lt1"/>
                  </a:solidFill>
                  <a:latin typeface="Arial"/>
                  <a:ea typeface="Arial"/>
                  <a:cs typeface="Arial"/>
                  <a:sym typeface="Arial"/>
                </a:rPr>
                <a:t>To compare pulp quality of various bamboo species</a:t>
              </a:r>
              <a:endParaRPr sz="2700">
                <a:solidFill>
                  <a:schemeClr val="lt1"/>
                </a:solidFill>
                <a:latin typeface="Arial"/>
                <a:ea typeface="Arial"/>
                <a:cs typeface="Arial"/>
                <a:sym typeface="Arial"/>
              </a:endParaRPr>
            </a:p>
          </p:txBody>
        </p:sp>
        <p:sp>
          <p:nvSpPr>
            <p:cNvPr id="215" name="Google Shape;215;p4"/>
            <p:cNvSpPr/>
            <p:nvPr/>
          </p:nvSpPr>
          <p:spPr>
            <a:xfrm rot="10800000">
              <a:off x="0" y="1703865"/>
              <a:ext cx="8229600" cy="1719839"/>
            </a:xfrm>
            <a:prstGeom prst="upArrowCallout">
              <a:avLst>
                <a:gd fmla="val 25000" name="adj1"/>
                <a:gd fmla="val 25000" name="adj2"/>
                <a:gd fmla="val 25000" name="adj3"/>
                <a:gd fmla="val 64977" name="adj4"/>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txBox="1"/>
            <p:nvPr/>
          </p:nvSpPr>
          <p:spPr>
            <a:xfrm>
              <a:off x="0" y="1703865"/>
              <a:ext cx="8229600" cy="1719839"/>
            </a:xfrm>
            <a:prstGeom prst="rect">
              <a:avLst/>
            </a:prstGeom>
            <a:noFill/>
            <a:ln>
              <a:noFill/>
            </a:ln>
          </p:spPr>
          <p:txBody>
            <a:bodyPr anchorCtr="0" anchor="ctr" bIns="192000" lIns="192000" spcFirstLastPara="1" rIns="192000" wrap="square" tIns="192000">
              <a:noAutofit/>
            </a:bodyPr>
            <a:lstStyle/>
            <a:p>
              <a:pPr indent="0" lvl="0" marL="0" marR="0" rtl="0" algn="ctr">
                <a:lnSpc>
                  <a:spcPct val="90000"/>
                </a:lnSpc>
                <a:spcBef>
                  <a:spcPts val="0"/>
                </a:spcBef>
                <a:spcAft>
                  <a:spcPts val="0"/>
                </a:spcAft>
                <a:buNone/>
              </a:pPr>
              <a:r>
                <a:rPr lang="en-US" sz="2700">
                  <a:solidFill>
                    <a:schemeClr val="lt1"/>
                  </a:solidFill>
                  <a:latin typeface="Arial"/>
                  <a:ea typeface="Arial"/>
                  <a:cs typeface="Arial"/>
                  <a:sym typeface="Arial"/>
                </a:rPr>
                <a:t>To examine pulp and paper quality</a:t>
              </a:r>
              <a:endParaRPr sz="2700">
                <a:solidFill>
                  <a:schemeClr val="lt1"/>
                </a:solidFill>
                <a:latin typeface="Arial"/>
                <a:ea typeface="Arial"/>
                <a:cs typeface="Arial"/>
                <a:sym typeface="Arial"/>
              </a:endParaRPr>
            </a:p>
          </p:txBody>
        </p:sp>
        <p:sp>
          <p:nvSpPr>
            <p:cNvPr id="217" name="Google Shape;217;p4"/>
            <p:cNvSpPr/>
            <p:nvPr/>
          </p:nvSpPr>
          <p:spPr>
            <a:xfrm rot="10800000">
              <a:off x="0" y="799"/>
              <a:ext cx="8229600" cy="1719839"/>
            </a:xfrm>
            <a:prstGeom prst="upArrowCallout">
              <a:avLst>
                <a:gd fmla="val 25000" name="adj1"/>
                <a:gd fmla="val 25000" name="adj2"/>
                <a:gd fmla="val 25000" name="adj3"/>
                <a:gd fmla="val 64977" name="adj4"/>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txBox="1"/>
            <p:nvPr/>
          </p:nvSpPr>
          <p:spPr>
            <a:xfrm>
              <a:off x="0" y="799"/>
              <a:ext cx="8229600" cy="1719839"/>
            </a:xfrm>
            <a:prstGeom prst="rect">
              <a:avLst/>
            </a:prstGeom>
            <a:noFill/>
            <a:ln>
              <a:noFill/>
            </a:ln>
          </p:spPr>
          <p:txBody>
            <a:bodyPr anchorCtr="0" anchor="ctr" bIns="192000" lIns="192000" spcFirstLastPara="1" rIns="192000" wrap="square" tIns="192000">
              <a:noAutofit/>
            </a:bodyPr>
            <a:lstStyle/>
            <a:p>
              <a:pPr indent="0" lvl="0" marL="0" marR="0" rtl="0" algn="ctr">
                <a:lnSpc>
                  <a:spcPct val="90000"/>
                </a:lnSpc>
                <a:spcBef>
                  <a:spcPts val="0"/>
                </a:spcBef>
                <a:spcAft>
                  <a:spcPts val="0"/>
                </a:spcAft>
                <a:buNone/>
              </a:pPr>
              <a:r>
                <a:rPr lang="en-US" sz="2700">
                  <a:solidFill>
                    <a:schemeClr val="lt1"/>
                  </a:solidFill>
                  <a:latin typeface="Arial"/>
                  <a:ea typeface="Arial"/>
                  <a:cs typeface="Arial"/>
                  <a:sym typeface="Arial"/>
                </a:rPr>
                <a:t>To develop bamboo pulp</a:t>
              </a:r>
              <a:endParaRPr sz="2700">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aphicFrame>
        <p:nvGraphicFramePr>
          <p:cNvPr id="223" name="Google Shape;223;p5"/>
          <p:cNvGraphicFramePr/>
          <p:nvPr/>
        </p:nvGraphicFramePr>
        <p:xfrm>
          <a:off x="-96" y="285728"/>
          <a:ext cx="3000000" cy="3000000"/>
        </p:xfrm>
        <a:graphic>
          <a:graphicData uri="http://schemas.openxmlformats.org/drawingml/2006/table">
            <a:tbl>
              <a:tblPr bandRow="1" firstRow="1">
                <a:noFill/>
                <a:tableStyleId>{525984EB-1F2B-4D73-82BB-0FCC1A2B07EB}</a:tableStyleId>
              </a:tblPr>
              <a:tblGrid>
                <a:gridCol w="4088825"/>
                <a:gridCol w="5055275"/>
              </a:tblGrid>
              <a:tr h="928675">
                <a:tc>
                  <a:txBody>
                    <a:bodyPr/>
                    <a:lstStyle/>
                    <a:p>
                      <a:pPr indent="0" lvl="0" marL="0" marR="0" rtl="0" algn="ctr">
                        <a:lnSpc>
                          <a:spcPct val="115000"/>
                        </a:lnSpc>
                        <a:spcBef>
                          <a:spcPts val="0"/>
                        </a:spcBef>
                        <a:spcAft>
                          <a:spcPts val="0"/>
                        </a:spcAft>
                        <a:buNone/>
                      </a:pPr>
                      <a:r>
                        <a:rPr lang="en-US" sz="3600" u="none" cap="none" strike="noStrike">
                          <a:latin typeface="Calibri"/>
                          <a:ea typeface="Calibri"/>
                          <a:cs typeface="Calibri"/>
                          <a:sym typeface="Calibri"/>
                        </a:rPr>
                        <a:t>process</a:t>
                      </a:r>
                      <a:endParaRPr sz="36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rPr lang="en-US" sz="3600" u="none" cap="none" strike="noStrike">
                          <a:latin typeface="Calibri"/>
                          <a:ea typeface="Calibri"/>
                          <a:cs typeface="Calibri"/>
                          <a:sym typeface="Calibri"/>
                        </a:rPr>
                        <a:t>condition</a:t>
                      </a:r>
                      <a:endParaRPr sz="3600" u="none" cap="none" strike="noStrike">
                        <a:latin typeface="Calibri"/>
                        <a:ea typeface="Calibri"/>
                        <a:cs typeface="Calibri"/>
                        <a:sym typeface="Calibri"/>
                      </a:endParaRPr>
                    </a:p>
                  </a:txBody>
                  <a:tcPr marT="0" marB="0" marR="68575" marL="68575"/>
                </a:tc>
              </a:tr>
              <a:tr h="2095125">
                <a:tc>
                  <a:txBody>
                    <a:bodyPr/>
                    <a:lstStyle/>
                    <a:p>
                      <a:pPr indent="0" lvl="0" marL="0" marR="0" rtl="0" algn="ctr">
                        <a:lnSpc>
                          <a:spcPct val="115000"/>
                        </a:lnSpc>
                        <a:spcBef>
                          <a:spcPts val="0"/>
                        </a:spcBef>
                        <a:spcAft>
                          <a:spcPts val="0"/>
                        </a:spcAft>
                        <a:buNone/>
                      </a:pPr>
                      <a:r>
                        <a:rPr b="1" lang="en-US" sz="3200" u="none" cap="none" strike="noStrike">
                          <a:latin typeface="Calibri"/>
                          <a:ea typeface="Calibri"/>
                          <a:cs typeface="Calibri"/>
                          <a:sym typeface="Calibri"/>
                        </a:rPr>
                        <a:t>Sulfate process</a:t>
                      </a:r>
                      <a:endParaRPr/>
                    </a:p>
                    <a:p>
                      <a:pPr indent="0" lvl="0" marL="0" marR="0" rtl="0" algn="l">
                        <a:lnSpc>
                          <a:spcPct val="115000"/>
                        </a:lnSpc>
                        <a:spcBef>
                          <a:spcPts val="1000"/>
                        </a:spcBef>
                        <a:spcAft>
                          <a:spcPts val="0"/>
                        </a:spcAft>
                        <a:buNone/>
                      </a:pPr>
                      <a:r>
                        <a:rPr lang="en-US" sz="2000" u="none" cap="none" strike="noStrike">
                          <a:latin typeface="Calibri"/>
                          <a:ea typeface="Calibri"/>
                          <a:cs typeface="Calibri"/>
                          <a:sym typeface="Calibri"/>
                        </a:rPr>
                        <a:t>Chemical  :  NaOH, NaS.9H</a:t>
                      </a:r>
                      <a:r>
                        <a:rPr baseline="-25000" lang="en-US" sz="2000" u="none" cap="none" strike="noStrike">
                          <a:latin typeface="Calibri"/>
                          <a:ea typeface="Calibri"/>
                          <a:cs typeface="Calibri"/>
                          <a:sym typeface="Calibri"/>
                        </a:rPr>
                        <a:t>2</a:t>
                      </a:r>
                      <a:r>
                        <a:rPr lang="en-US" sz="2000" u="none" cap="none" strike="noStrike">
                          <a:latin typeface="Calibri"/>
                          <a:ea typeface="Calibri"/>
                          <a:cs typeface="Calibri"/>
                          <a:sym typeface="Calibri"/>
                        </a:rPr>
                        <a:t>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2000" u="none" cap="none" strike="noStrike">
                          <a:latin typeface="Calibri"/>
                          <a:ea typeface="Calibri"/>
                          <a:cs typeface="Calibri"/>
                          <a:sym typeface="Calibri"/>
                        </a:rPr>
                        <a:t>T=170</a:t>
                      </a:r>
                      <a:r>
                        <a:rPr baseline="30000" lang="en-US" sz="2000" u="none" cap="none" strike="noStrike">
                          <a:latin typeface="Calibri"/>
                          <a:ea typeface="Calibri"/>
                          <a:cs typeface="Calibri"/>
                          <a:sym typeface="Calibri"/>
                        </a:rPr>
                        <a:t>o</a:t>
                      </a:r>
                      <a:r>
                        <a:rPr lang="en-US" sz="2000" u="none" cap="none" strike="noStrike">
                          <a:latin typeface="Calibri"/>
                          <a:ea typeface="Calibri"/>
                          <a:cs typeface="Calibri"/>
                          <a:sym typeface="Calibri"/>
                        </a:rPr>
                        <a:t>C, Time=120 min</a:t>
                      </a:r>
                      <a:endParaRPr sz="11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n-US" sz="2000" u="none" cap="none" strike="noStrike">
                          <a:latin typeface="Calibri"/>
                          <a:ea typeface="Calibri"/>
                          <a:cs typeface="Calibri"/>
                          <a:sym typeface="Calibri"/>
                        </a:rPr>
                        <a:t>Sulfidity 25%</a:t>
                      </a:r>
                      <a:endParaRPr sz="11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n-US" sz="2000" u="none" cap="none" strike="noStrike">
                          <a:latin typeface="Calibri"/>
                          <a:ea typeface="Calibri"/>
                          <a:cs typeface="Calibri"/>
                          <a:sym typeface="Calibri"/>
                        </a:rPr>
                        <a:t>Active alkali 14, 16, 18, 20%</a:t>
                      </a:r>
                      <a:endParaRPr sz="11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n-US" sz="2000" u="none" cap="none" strike="noStrike">
                          <a:latin typeface="Calibri"/>
                          <a:ea typeface="Calibri"/>
                          <a:cs typeface="Calibri"/>
                          <a:sym typeface="Calibri"/>
                        </a:rPr>
                        <a:t>Wood per liquor ratio 1:4</a:t>
                      </a:r>
                      <a:endParaRPr sz="1100" u="none" cap="none" strike="noStrike">
                        <a:latin typeface="Calibri"/>
                        <a:ea typeface="Calibri"/>
                        <a:cs typeface="Calibri"/>
                        <a:sym typeface="Calibri"/>
                      </a:endParaRPr>
                    </a:p>
                  </a:txBody>
                  <a:tcPr marT="0" marB="0" marR="68575" marL="68575"/>
                </a:tc>
              </a:tr>
              <a:tr h="1694175">
                <a:tc>
                  <a:txBody>
                    <a:bodyPr/>
                    <a:lstStyle/>
                    <a:p>
                      <a:pPr indent="0" lvl="0" marL="0" marR="0" rtl="0" algn="ctr">
                        <a:lnSpc>
                          <a:spcPct val="115000"/>
                        </a:lnSpc>
                        <a:spcBef>
                          <a:spcPts val="0"/>
                        </a:spcBef>
                        <a:spcAft>
                          <a:spcPts val="0"/>
                        </a:spcAft>
                        <a:buNone/>
                      </a:pPr>
                      <a:r>
                        <a:rPr b="1" lang="en-US" sz="3200" u="none" cap="none" strike="noStrike">
                          <a:latin typeface="Calibri"/>
                          <a:ea typeface="Calibri"/>
                          <a:cs typeface="Calibri"/>
                          <a:sym typeface="Calibri"/>
                        </a:rPr>
                        <a:t>Soda process</a:t>
                      </a:r>
                      <a:endParaRPr b="1" sz="14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n-US" sz="2200" u="none" cap="none" strike="noStrike">
                          <a:latin typeface="Calibri"/>
                          <a:ea typeface="Calibri"/>
                          <a:cs typeface="Calibri"/>
                          <a:sym typeface="Calibri"/>
                        </a:rPr>
                        <a:t>Chemical   : NaOH</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2200" u="none" cap="none" strike="noStrike">
                          <a:latin typeface="Calibri"/>
                          <a:ea typeface="Calibri"/>
                          <a:cs typeface="Calibri"/>
                          <a:sym typeface="Calibri"/>
                        </a:rPr>
                        <a:t>T=150</a:t>
                      </a:r>
                      <a:r>
                        <a:rPr baseline="30000" lang="en-US" sz="2200" u="none" cap="none" strike="noStrike">
                          <a:latin typeface="Calibri"/>
                          <a:ea typeface="Calibri"/>
                          <a:cs typeface="Calibri"/>
                          <a:sym typeface="Calibri"/>
                        </a:rPr>
                        <a:t>o</a:t>
                      </a:r>
                      <a:r>
                        <a:rPr lang="en-US" sz="2200" u="none" cap="none" strike="noStrike">
                          <a:latin typeface="Calibri"/>
                          <a:ea typeface="Calibri"/>
                          <a:cs typeface="Calibri"/>
                          <a:sym typeface="Calibri"/>
                        </a:rPr>
                        <a:t>C, Time= 90 min</a:t>
                      </a:r>
                      <a:endParaRPr sz="11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n-US" sz="2200" u="none" cap="none" strike="noStrike">
                          <a:latin typeface="Calibri"/>
                          <a:ea typeface="Calibri"/>
                          <a:cs typeface="Calibri"/>
                          <a:sym typeface="Calibri"/>
                        </a:rPr>
                        <a:t>NaOH solution</a:t>
                      </a:r>
                      <a:r>
                        <a:rPr lang="en-US" sz="2600" u="none" cap="none" strike="noStrike">
                          <a:latin typeface="Calibri"/>
                          <a:ea typeface="Calibri"/>
                          <a:cs typeface="Calibri"/>
                          <a:sym typeface="Calibri"/>
                        </a:rPr>
                        <a:t> </a:t>
                      </a:r>
                      <a:r>
                        <a:rPr lang="en-US" sz="2200" u="none" cap="none" strike="noStrike">
                          <a:latin typeface="Calibri"/>
                          <a:ea typeface="Calibri"/>
                          <a:cs typeface="Calibri"/>
                          <a:sym typeface="Calibri"/>
                        </a:rPr>
                        <a:t>con.</a:t>
                      </a:r>
                      <a:r>
                        <a:rPr lang="en-US" sz="2600" u="none" cap="none" strike="noStrike">
                          <a:latin typeface="Calibri"/>
                          <a:ea typeface="Calibri"/>
                          <a:cs typeface="Calibri"/>
                          <a:sym typeface="Calibri"/>
                        </a:rPr>
                        <a:t> </a:t>
                      </a:r>
                      <a:r>
                        <a:rPr lang="en-US" sz="2200" u="none" cap="none" strike="noStrike">
                          <a:latin typeface="Calibri"/>
                          <a:ea typeface="Calibri"/>
                          <a:cs typeface="Calibri"/>
                          <a:sym typeface="Calibri"/>
                        </a:rPr>
                        <a:t>10, 15, 20, 25%</a:t>
                      </a:r>
                      <a:endParaRPr sz="11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n-US" sz="2000" u="none" cap="none" strike="noStrike">
                          <a:latin typeface="Calibri"/>
                          <a:ea typeface="Calibri"/>
                          <a:cs typeface="Calibri"/>
                          <a:sym typeface="Calibri"/>
                        </a:rPr>
                        <a:t>Wood per liquor ratio 1:4</a:t>
                      </a:r>
                      <a:endParaRPr sz="1100" u="none" cap="none" strike="noStrike">
                        <a:latin typeface="Calibri"/>
                        <a:ea typeface="Calibri"/>
                        <a:cs typeface="Calibri"/>
                        <a:sym typeface="Calibri"/>
                      </a:endParaRPr>
                    </a:p>
                  </a:txBody>
                  <a:tcPr marT="0" marB="0" marR="68575" marL="68575"/>
                </a:tc>
              </a:tr>
              <a:tr h="1610825">
                <a:tc>
                  <a:txBody>
                    <a:bodyPr/>
                    <a:lstStyle/>
                    <a:p>
                      <a:pPr indent="0" lvl="0" marL="0" marR="0" rtl="0" algn="ctr">
                        <a:lnSpc>
                          <a:spcPct val="115000"/>
                        </a:lnSpc>
                        <a:spcBef>
                          <a:spcPts val="0"/>
                        </a:spcBef>
                        <a:spcAft>
                          <a:spcPts val="0"/>
                        </a:spcAft>
                        <a:buNone/>
                      </a:pPr>
                      <a:r>
                        <a:rPr b="1" lang="en-US" sz="3200" u="none" cap="none" strike="noStrike">
                          <a:latin typeface="Calibri"/>
                          <a:ea typeface="Calibri"/>
                          <a:cs typeface="Calibri"/>
                          <a:sym typeface="Calibri"/>
                        </a:rPr>
                        <a:t>Formacell process</a:t>
                      </a:r>
                      <a:endParaRPr b="1" sz="14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n-US" sz="2600" u="none" cap="none" strike="noStrike">
                          <a:latin typeface="Calibri"/>
                          <a:ea typeface="Calibri"/>
                          <a:cs typeface="Calibri"/>
                          <a:sym typeface="Calibri"/>
                        </a:rPr>
                        <a:t>Chemical : </a:t>
                      </a:r>
                      <a:r>
                        <a:rPr lang="en-US" sz="2200" u="none" cap="none" strike="noStrike">
                          <a:latin typeface="Calibri"/>
                          <a:ea typeface="Calibri"/>
                          <a:cs typeface="Calibri"/>
                          <a:sym typeface="Calibri"/>
                        </a:rPr>
                        <a:t>CH3COOH, FOH</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US" sz="2200" u="none" cap="none" strike="noStrike">
                          <a:latin typeface="Calibri"/>
                          <a:ea typeface="Calibri"/>
                          <a:cs typeface="Calibri"/>
                          <a:sym typeface="Calibri"/>
                        </a:rPr>
                        <a:t>T=160</a:t>
                      </a:r>
                      <a:r>
                        <a:rPr baseline="30000" lang="en-US" sz="2200" u="none" cap="none" strike="noStrike">
                          <a:latin typeface="Calibri"/>
                          <a:ea typeface="Calibri"/>
                          <a:cs typeface="Calibri"/>
                          <a:sym typeface="Calibri"/>
                        </a:rPr>
                        <a:t>o</a:t>
                      </a:r>
                      <a:r>
                        <a:rPr lang="en-US" sz="2200" u="none" cap="none" strike="noStrike">
                          <a:latin typeface="Calibri"/>
                          <a:ea typeface="Calibri"/>
                          <a:cs typeface="Calibri"/>
                          <a:sym typeface="Calibri"/>
                        </a:rPr>
                        <a:t>C,Time=120min</a:t>
                      </a:r>
                      <a:endParaRPr sz="11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n-US" sz="2200" u="none" cap="none" strike="noStrike">
                          <a:latin typeface="Calibri"/>
                          <a:ea typeface="Calibri"/>
                          <a:cs typeface="Calibri"/>
                          <a:sym typeface="Calibri"/>
                        </a:rPr>
                        <a:t>Water content 5, 10, 15, 20%</a:t>
                      </a:r>
                      <a:endParaRPr sz="1100" u="none" cap="none" strike="noStrike">
                        <a:latin typeface="Calibri"/>
                        <a:ea typeface="Calibri"/>
                        <a:cs typeface="Calibri"/>
                        <a:sym typeface="Calibri"/>
                      </a:endParaRPr>
                    </a:p>
                    <a:p>
                      <a:pPr indent="0" lvl="0" marL="0" marR="0" rtl="0" algn="l">
                        <a:lnSpc>
                          <a:spcPct val="115000"/>
                        </a:lnSpc>
                        <a:spcBef>
                          <a:spcPts val="1000"/>
                        </a:spcBef>
                        <a:spcAft>
                          <a:spcPts val="0"/>
                        </a:spcAft>
                        <a:buNone/>
                      </a:pPr>
                      <a:r>
                        <a:rPr lang="en-US" sz="2000" u="none" cap="none" strike="noStrike">
                          <a:latin typeface="Calibri"/>
                          <a:ea typeface="Calibri"/>
                          <a:cs typeface="Calibri"/>
                          <a:sym typeface="Calibri"/>
                        </a:rPr>
                        <a:t>Wood per liquor ratio 1:7, FOH=10%</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6"/>
          <p:cNvSpPr txBox="1"/>
          <p:nvPr>
            <p:ph type="title"/>
          </p:nvPr>
        </p:nvSpPr>
        <p:spPr>
          <a:xfrm>
            <a:off x="457200" y="274638"/>
            <a:ext cx="8229600" cy="1143000"/>
          </a:xfrm>
          <a:prstGeom prst="rect">
            <a:avLst/>
          </a:prstGeom>
          <a:noFill/>
          <a:ln>
            <a:noFill/>
          </a:ln>
          <a:effectLst>
            <a:outerShdw rotWithShape="0" algn="ctr" dir="2700000" dist="35921">
              <a:schemeClr val="dk1"/>
            </a:outerShdw>
          </a:effectLst>
        </p:spPr>
        <p:txBody>
          <a:bodyPr anchorCtr="0" anchor="ctr" bIns="45700" lIns="91425" spcFirstLastPara="1" rIns="91425" wrap="square" tIns="45700">
            <a:noAutofit/>
          </a:bodyPr>
          <a:lstStyle/>
          <a:p>
            <a:pPr indent="0" lvl="0" marL="0" rtl="0" algn="ctr">
              <a:spcBef>
                <a:spcPts val="0"/>
              </a:spcBef>
              <a:spcAft>
                <a:spcPts val="0"/>
              </a:spcAft>
              <a:buNone/>
            </a:pPr>
            <a:r>
              <a:rPr lang="en-US"/>
              <a:t>results</a:t>
            </a:r>
            <a:endParaRPr/>
          </a:p>
        </p:txBody>
      </p:sp>
      <p:sp>
        <p:nvSpPr>
          <p:cNvPr id="229" name="Google Shape;229;p6"/>
          <p:cNvSpPr txBox="1"/>
          <p:nvPr>
            <p:ph idx="1" type="body"/>
          </p:nvPr>
        </p:nvSpPr>
        <p:spPr>
          <a:xfrm>
            <a:off x="457200" y="1600200"/>
            <a:ext cx="8229600" cy="4525963"/>
          </a:xfrm>
          <a:prstGeom prst="rect">
            <a:avLst/>
          </a:prstGeom>
          <a:noFill/>
          <a:ln>
            <a:noFill/>
          </a:ln>
          <a:effectLst>
            <a:outerShdw rotWithShape="0" algn="ctr" dir="2700000" dist="35921">
              <a:schemeClr val="dk1"/>
            </a:outerShdw>
          </a:effectLst>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800"/>
              <a:buFont typeface="Tahoma"/>
              <a:buChar char="•"/>
            </a:pPr>
            <a:r>
              <a:rPr lang="en-US"/>
              <a:t>Different method pulping from </a:t>
            </a:r>
            <a:r>
              <a:rPr i="1" lang="en-US"/>
              <a:t>Cephalostachyum vergatum</a:t>
            </a:r>
            <a:r>
              <a:rPr lang="en-US"/>
              <a:t> Kurz</a:t>
            </a:r>
            <a:endParaRPr/>
          </a:p>
          <a:p>
            <a:pPr indent="-342900" lvl="0" marL="342900" rtl="0" algn="l">
              <a:spcBef>
                <a:spcPts val="560"/>
              </a:spcBef>
              <a:spcAft>
                <a:spcPts val="0"/>
              </a:spcAft>
              <a:buClr>
                <a:schemeClr val="lt1"/>
              </a:buClr>
              <a:buSzPts val="2800"/>
              <a:buFont typeface="Tahoma"/>
              <a:buChar char="•"/>
            </a:pPr>
            <a:r>
              <a:rPr lang="en-US"/>
              <a:t>Show the paper quality under standard method</a:t>
            </a:r>
            <a:endParaRPr/>
          </a:p>
          <a:p>
            <a:pPr indent="-342900" lvl="0" marL="342900" rtl="0" algn="l">
              <a:spcBef>
                <a:spcPts val="560"/>
              </a:spcBef>
              <a:spcAft>
                <a:spcPts val="0"/>
              </a:spcAft>
              <a:buClr>
                <a:schemeClr val="lt1"/>
              </a:buClr>
              <a:buSzPts val="2800"/>
              <a:buFont typeface="Tahoma"/>
              <a:buChar char="•"/>
            </a:pPr>
            <a:r>
              <a:rPr lang="en-US"/>
              <a:t>Comparing bamboo pulp that prepare from 13 bamboo species.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aphicFrame>
        <p:nvGraphicFramePr>
          <p:cNvPr id="234" name="Google Shape;234;p7"/>
          <p:cNvGraphicFramePr/>
          <p:nvPr/>
        </p:nvGraphicFramePr>
        <p:xfrm>
          <a:off x="457200" y="428604"/>
          <a:ext cx="8258204" cy="6072230"/>
        </p:xfrm>
        <a:graphic>
          <a:graphicData uri="http://schemas.openxmlformats.org/drawingml/2006/chart">
            <c:chart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aphicFrame>
        <p:nvGraphicFramePr>
          <p:cNvPr id="239" name="Google Shape;239;p8"/>
          <p:cNvGraphicFramePr/>
          <p:nvPr/>
        </p:nvGraphicFramePr>
        <p:xfrm>
          <a:off x="457200" y="642918"/>
          <a:ext cx="8258204" cy="5483245"/>
        </p:xfrm>
        <a:graphic>
          <a:graphicData uri="http://schemas.openxmlformats.org/drawingml/2006/chart">
            <c:chart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aphicFrame>
        <p:nvGraphicFramePr>
          <p:cNvPr id="244" name="Google Shape;244;p9"/>
          <p:cNvGraphicFramePr/>
          <p:nvPr/>
        </p:nvGraphicFramePr>
        <p:xfrm>
          <a:off x="457200" y="571480"/>
          <a:ext cx="8401080" cy="5554683"/>
        </p:xfrm>
        <a:graphic>
          <a:graphicData uri="http://schemas.openxmlformats.org/drawingml/2006/chart">
            <c:chart r:id="rId3"/>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3DSPRING">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2009-06-10T03:02:42Z</dcterms:created>
  <dc:creator>Personal</dc:creator>
</cp:coreProperties>
</file>